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  <p:sldId id="397" r:id="rId138"/>
    <p:sldId id="398" r:id="rId139"/>
    <p:sldId id="399" r:id="rId140"/>
    <p:sldId id="400" r:id="rId141"/>
    <p:sldId id="401" r:id="rId142"/>
    <p:sldId id="402" r:id="rId143"/>
    <p:sldId id="403" r:id="rId144"/>
  </p:sldIdLst>
  <p:sldSz cx="9144000" cy="5143500" type="screen16x9"/>
  <p:notesSz cx="9144000" cy="5143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799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34856" cy="512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</a:path>
            </a:pathLst>
          </a:custGeom>
          <a:solidFill>
            <a:srgbClr val="081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5823" y="133350"/>
            <a:ext cx="8912352" cy="121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390" y="1947209"/>
            <a:ext cx="8637219" cy="2820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19.png"/><Relationship Id="rId25" Type="http://schemas.openxmlformats.org/officeDocument/2006/relationships/image" Target="../media/image36.png"/><Relationship Id="rId2" Type="http://schemas.openxmlformats.org/officeDocument/2006/relationships/image" Target="../media/image25.png"/><Relationship Id="rId16" Type="http://schemas.openxmlformats.org/officeDocument/2006/relationships/image" Target="../media/image18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openxmlformats.org/officeDocument/2006/relationships/image" Target="../media/image29.png"/><Relationship Id="rId19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31.png"/><Relationship Id="rId22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1.png"/><Relationship Id="rId7" Type="http://schemas.openxmlformats.org/officeDocument/2006/relationships/image" Target="../media/image20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tez.apache.org/" TargetMode="External"/><Relationship Id="rId7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ranger.apache.org/" TargetMode="External"/><Relationship Id="rId5" Type="http://schemas.openxmlformats.org/officeDocument/2006/relationships/hyperlink" Target="http://storm.apache.org/" TargetMode="External"/><Relationship Id="rId4" Type="http://schemas.openxmlformats.org/officeDocument/2006/relationships/hyperlink" Target="https://drill.apache.org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hortonworks.com/tutorials/" TargetMode="External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g"/><Relationship Id="rId2" Type="http://schemas.openxmlformats.org/officeDocument/2006/relationships/hyperlink" Target="http://www.cloudera.com/developers/get-started-" TargetMode="Externa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85.jpg"/><Relationship Id="rId3" Type="http://schemas.openxmlformats.org/officeDocument/2006/relationships/image" Target="../media/image81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jpg"/><Relationship Id="rId2" Type="http://schemas.openxmlformats.org/officeDocument/2006/relationships/image" Target="../media/image42.jp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jpg"/><Relationship Id="rId19" Type="http://schemas.openxmlformats.org/officeDocument/2006/relationships/image" Target="../media/image59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54.png"/><Relationship Id="rId22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66.png"/><Relationship Id="rId26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25.png"/><Relationship Id="rId16" Type="http://schemas.openxmlformats.org/officeDocument/2006/relationships/image" Target="../media/image65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image" Target="../media/image29.png"/><Relationship Id="rId19" Type="http://schemas.openxmlformats.org/officeDocument/2006/relationships/image" Target="../media/image19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31.png"/><Relationship Id="rId22" Type="http://schemas.openxmlformats.org/officeDocument/2006/relationships/image" Target="../media/image33.png"/><Relationship Id="rId27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18.png"/><Relationship Id="rId25" Type="http://schemas.openxmlformats.org/officeDocument/2006/relationships/image" Target="../media/image23.png"/><Relationship Id="rId2" Type="http://schemas.openxmlformats.org/officeDocument/2006/relationships/image" Target="../media/image25.png"/><Relationship Id="rId16" Type="http://schemas.openxmlformats.org/officeDocument/2006/relationships/image" Target="../media/image65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68.png"/><Relationship Id="rId28" Type="http://schemas.openxmlformats.org/officeDocument/2006/relationships/image" Target="../media/image70.png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31.png"/><Relationship Id="rId22" Type="http://schemas.openxmlformats.org/officeDocument/2006/relationships/image" Target="../media/image21.png"/><Relationship Id="rId27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66.png"/><Relationship Id="rId25" Type="http://schemas.openxmlformats.org/officeDocument/2006/relationships/image" Target="../media/image23.png"/><Relationship Id="rId2" Type="http://schemas.openxmlformats.org/officeDocument/2006/relationships/image" Target="../media/image25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68.png"/><Relationship Id="rId10" Type="http://schemas.openxmlformats.org/officeDocument/2006/relationships/image" Target="../media/image29.png"/><Relationship Id="rId19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31.png"/><Relationship Id="rId22" Type="http://schemas.openxmlformats.org/officeDocument/2006/relationships/image" Target="../media/image21.png"/><Relationship Id="rId27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7.png"/><Relationship Id="rId18" Type="http://schemas.openxmlformats.org/officeDocument/2006/relationships/image" Target="../media/image32.png"/><Relationship Id="rId26" Type="http://schemas.openxmlformats.org/officeDocument/2006/relationships/image" Target="../media/image71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17" Type="http://schemas.openxmlformats.org/officeDocument/2006/relationships/image" Target="../media/image19.png"/><Relationship Id="rId25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6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6.png"/><Relationship Id="rId24" Type="http://schemas.openxmlformats.org/officeDocument/2006/relationships/image" Target="../media/image23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34.png"/><Relationship Id="rId10" Type="http://schemas.openxmlformats.org/officeDocument/2006/relationships/image" Target="../media/image30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65.png"/><Relationship Id="rId22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66.png"/><Relationship Id="rId25" Type="http://schemas.openxmlformats.org/officeDocument/2006/relationships/image" Target="../media/image23.png"/><Relationship Id="rId2" Type="http://schemas.openxmlformats.org/officeDocument/2006/relationships/image" Target="../media/image25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65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7.png"/><Relationship Id="rId18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74.png"/><Relationship Id="rId2" Type="http://schemas.openxmlformats.org/officeDocument/2006/relationships/image" Target="../media/image25.png"/><Relationship Id="rId16" Type="http://schemas.openxmlformats.org/officeDocument/2006/relationships/image" Target="../media/image66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15.png"/><Relationship Id="rId24" Type="http://schemas.openxmlformats.org/officeDocument/2006/relationships/image" Target="../media/image35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23" Type="http://schemas.openxmlformats.org/officeDocument/2006/relationships/image" Target="../media/image23.png"/><Relationship Id="rId10" Type="http://schemas.openxmlformats.org/officeDocument/2006/relationships/image" Target="../media/image29.png"/><Relationship Id="rId19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Relationship Id="rId14" Type="http://schemas.openxmlformats.org/officeDocument/2006/relationships/image" Target="../media/image65.png"/><Relationship Id="rId2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18" Type="http://schemas.openxmlformats.org/officeDocument/2006/relationships/image" Target="../media/image19.png"/><Relationship Id="rId26" Type="http://schemas.openxmlformats.org/officeDocument/2006/relationships/image" Target="../media/image75.png"/><Relationship Id="rId3" Type="http://schemas.openxmlformats.org/officeDocument/2006/relationships/image" Target="../media/image26.png"/><Relationship Id="rId21" Type="http://schemas.openxmlformats.org/officeDocument/2006/relationships/image" Target="../media/image68.png"/><Relationship Id="rId7" Type="http://schemas.openxmlformats.org/officeDocument/2006/relationships/image" Target="../media/image28.png"/><Relationship Id="rId12" Type="http://schemas.openxmlformats.org/officeDocument/2006/relationships/image" Target="../media/image16.png"/><Relationship Id="rId17" Type="http://schemas.openxmlformats.org/officeDocument/2006/relationships/image" Target="../media/image66.png"/><Relationship Id="rId25" Type="http://schemas.openxmlformats.org/officeDocument/2006/relationships/image" Target="../media/image71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0.png"/><Relationship Id="rId24" Type="http://schemas.openxmlformats.org/officeDocument/2006/relationships/image" Target="../media/image35.png"/><Relationship Id="rId5" Type="http://schemas.openxmlformats.org/officeDocument/2006/relationships/image" Target="../media/image27.png"/><Relationship Id="rId15" Type="http://schemas.openxmlformats.org/officeDocument/2006/relationships/image" Target="../media/image65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Relationship Id="rId14" Type="http://schemas.openxmlformats.org/officeDocument/2006/relationships/image" Target="../media/image17.png"/><Relationship Id="rId2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18" Type="http://schemas.openxmlformats.org/officeDocument/2006/relationships/image" Target="../media/image19.png"/><Relationship Id="rId26" Type="http://schemas.openxmlformats.org/officeDocument/2006/relationships/image" Target="../media/image35.png"/><Relationship Id="rId3" Type="http://schemas.openxmlformats.org/officeDocument/2006/relationships/image" Target="../media/image11.png"/><Relationship Id="rId21" Type="http://schemas.openxmlformats.org/officeDocument/2006/relationships/image" Target="../media/image33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66.png"/><Relationship Id="rId25" Type="http://schemas.openxmlformats.org/officeDocument/2006/relationships/image" Target="../media/image23.png"/><Relationship Id="rId2" Type="http://schemas.openxmlformats.org/officeDocument/2006/relationships/image" Target="../media/image25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24" Type="http://schemas.openxmlformats.org/officeDocument/2006/relationships/image" Target="../media/image34.png"/><Relationship Id="rId5" Type="http://schemas.openxmlformats.org/officeDocument/2006/relationships/image" Target="../media/image12.png"/><Relationship Id="rId15" Type="http://schemas.openxmlformats.org/officeDocument/2006/relationships/image" Target="../media/image65.png"/><Relationship Id="rId23" Type="http://schemas.openxmlformats.org/officeDocument/2006/relationships/image" Target="../media/image68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85.jpg"/><Relationship Id="rId3" Type="http://schemas.openxmlformats.org/officeDocument/2006/relationships/image" Target="../media/image81.png"/><Relationship Id="rId7" Type="http://schemas.openxmlformats.org/officeDocument/2006/relationships/image" Target="../media/image16.png"/><Relationship Id="rId12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Relationship Id="rId1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85.jpg"/><Relationship Id="rId10" Type="http://schemas.openxmlformats.org/officeDocument/2006/relationships/image" Target="../media/image17.png"/><Relationship Id="rId4" Type="http://schemas.openxmlformats.org/officeDocument/2006/relationships/image" Target="../media/image83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85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83.png"/><Relationship Id="rId5" Type="http://schemas.openxmlformats.org/officeDocument/2006/relationships/image" Target="../media/image89.png"/><Relationship Id="rId10" Type="http://schemas.openxmlformats.org/officeDocument/2006/relationships/image" Target="../media/image82.png"/><Relationship Id="rId4" Type="http://schemas.openxmlformats.org/officeDocument/2006/relationships/image" Target="../media/image88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" Type="http://schemas.openxmlformats.org/officeDocument/2006/relationships/image" Target="../media/image125.png"/><Relationship Id="rId16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jp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4.png"/><Relationship Id="rId7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8.png"/><Relationship Id="rId4" Type="http://schemas.openxmlformats.org/officeDocument/2006/relationships/image" Target="../media/image15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6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7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49.png"/><Relationship Id="rId7" Type="http://schemas.openxmlformats.org/officeDocument/2006/relationships/image" Target="../media/image176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5" Type="http://schemas.openxmlformats.org/officeDocument/2006/relationships/image" Target="../media/image174.jpg"/><Relationship Id="rId4" Type="http://schemas.openxmlformats.org/officeDocument/2006/relationships/image" Target="../media/image173.png"/><Relationship Id="rId9" Type="http://schemas.openxmlformats.org/officeDocument/2006/relationships/image" Target="../media/image178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jpg"/><Relationship Id="rId7" Type="http://schemas.openxmlformats.org/officeDocument/2006/relationships/image" Target="../media/image184.jp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jp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49576" y="1240962"/>
            <a:ext cx="5207635" cy="227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Getting St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rted: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Why Hadoop?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5759" y="24414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0352" y="24427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60352" y="41514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9832" y="25158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3594" y="34738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6394" y="24479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475" y="24511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561" y="24511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3391" y="2712005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522" y="26510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5943" y="24479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2442" y="24511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0519" y="24511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44596" y="2712005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00194" y="26583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6885" y="243563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48" y="24401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48" y="46707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2500" y="36353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018" y="254196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2433" y="2447965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4946" y="24485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20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4946" y="36366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47876" y="29917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8742" y="2487165"/>
            <a:ext cx="370860" cy="45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4395" y="2441452"/>
            <a:ext cx="455402" cy="127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6995" y="24466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6995" y="36346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59926" y="3076767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97689" y="2530255"/>
            <a:ext cx="336233" cy="369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56358" y="2447965"/>
            <a:ext cx="455402" cy="12722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60864" y="24491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60864" y="36366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73794" y="30636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6445" y="2518410"/>
            <a:ext cx="274490" cy="444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969" y="32591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1930500" y="0"/>
                </a:moveTo>
                <a:lnTo>
                  <a:pt x="78085" y="0"/>
                </a:lnTo>
                <a:lnTo>
                  <a:pt x="67625" y="693"/>
                </a:lnTo>
                <a:lnTo>
                  <a:pt x="29482" y="16962"/>
                </a:lnTo>
                <a:lnTo>
                  <a:pt x="5207" y="50119"/>
                </a:lnTo>
                <a:lnTo>
                  <a:pt x="0" y="78503"/>
                </a:lnTo>
                <a:lnTo>
                  <a:pt x="690" y="384695"/>
                </a:lnTo>
                <a:lnTo>
                  <a:pt x="17007" y="423004"/>
                </a:lnTo>
                <a:lnTo>
                  <a:pt x="50046" y="447446"/>
                </a:lnTo>
                <a:lnTo>
                  <a:pt x="78085" y="452698"/>
                </a:lnTo>
                <a:lnTo>
                  <a:pt x="1940652" y="452028"/>
                </a:lnTo>
                <a:lnTo>
                  <a:pt x="1978785" y="435651"/>
                </a:lnTo>
                <a:lnTo>
                  <a:pt x="2003096" y="402430"/>
                </a:lnTo>
                <a:lnTo>
                  <a:pt x="2008317" y="374282"/>
                </a:lnTo>
                <a:lnTo>
                  <a:pt x="2007645" y="68079"/>
                </a:lnTo>
                <a:lnTo>
                  <a:pt x="1991396" y="29517"/>
                </a:lnTo>
                <a:lnTo>
                  <a:pt x="1958445" y="5190"/>
                </a:lnTo>
                <a:lnTo>
                  <a:pt x="193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969" y="32591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4055" y="32591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13189" y="3334414"/>
            <a:ext cx="710534" cy="2918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969" y="37823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3962232" y="0"/>
                </a:moveTo>
                <a:lnTo>
                  <a:pt x="78085" y="0"/>
                </a:lnTo>
                <a:lnTo>
                  <a:pt x="67625" y="704"/>
                </a:lnTo>
                <a:lnTo>
                  <a:pt x="29482" y="17152"/>
                </a:lnTo>
                <a:lnTo>
                  <a:pt x="5207" y="50367"/>
                </a:lnTo>
                <a:lnTo>
                  <a:pt x="0" y="78503"/>
                </a:lnTo>
                <a:lnTo>
                  <a:pt x="695" y="384833"/>
                </a:lnTo>
                <a:lnTo>
                  <a:pt x="17021" y="423288"/>
                </a:lnTo>
                <a:lnTo>
                  <a:pt x="50055" y="447535"/>
                </a:lnTo>
                <a:lnTo>
                  <a:pt x="78085" y="452707"/>
                </a:lnTo>
                <a:lnTo>
                  <a:pt x="3972680" y="452010"/>
                </a:lnTo>
                <a:lnTo>
                  <a:pt x="4010789" y="435744"/>
                </a:lnTo>
                <a:lnTo>
                  <a:pt x="4035154" y="402607"/>
                </a:lnTo>
                <a:lnTo>
                  <a:pt x="4040395" y="374238"/>
                </a:lnTo>
                <a:lnTo>
                  <a:pt x="4039683" y="67950"/>
                </a:lnTo>
                <a:lnTo>
                  <a:pt x="4023244" y="29653"/>
                </a:lnTo>
                <a:lnTo>
                  <a:pt x="3990165" y="5242"/>
                </a:lnTo>
                <a:lnTo>
                  <a:pt x="3962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5969" y="37823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4055" y="37823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19694" y="3829343"/>
            <a:ext cx="1572542" cy="351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2769" y="2435634"/>
            <a:ext cx="461858" cy="23127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9181" y="24401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9181" y="46707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85595" y="36752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8280" y="2493643"/>
            <a:ext cx="446537" cy="4839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43025" y="2435634"/>
            <a:ext cx="455402" cy="23127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8224" y="24401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48224" y="46707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461155" y="35873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5989" y="2496248"/>
            <a:ext cx="303745" cy="4160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969" y="42958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4467782" y="0"/>
                </a:moveTo>
                <a:lnTo>
                  <a:pt x="78085" y="0"/>
                </a:lnTo>
                <a:lnTo>
                  <a:pt x="67803" y="677"/>
                </a:lnTo>
                <a:lnTo>
                  <a:pt x="29566" y="17004"/>
                </a:lnTo>
                <a:lnTo>
                  <a:pt x="5223" y="50134"/>
                </a:lnTo>
                <a:lnTo>
                  <a:pt x="0" y="78260"/>
                </a:lnTo>
                <a:lnTo>
                  <a:pt x="674" y="385191"/>
                </a:lnTo>
                <a:lnTo>
                  <a:pt x="16962" y="423512"/>
                </a:lnTo>
                <a:lnTo>
                  <a:pt x="50019" y="447910"/>
                </a:lnTo>
                <a:lnTo>
                  <a:pt x="78085" y="453145"/>
                </a:lnTo>
                <a:lnTo>
                  <a:pt x="4478009" y="452470"/>
                </a:lnTo>
                <a:lnTo>
                  <a:pt x="4516201" y="436148"/>
                </a:lnTo>
                <a:lnTo>
                  <a:pt x="4540609" y="403019"/>
                </a:lnTo>
                <a:lnTo>
                  <a:pt x="4545859" y="374891"/>
                </a:lnTo>
                <a:lnTo>
                  <a:pt x="4545180" y="67962"/>
                </a:lnTo>
                <a:lnTo>
                  <a:pt x="4528832" y="29637"/>
                </a:lnTo>
                <a:lnTo>
                  <a:pt x="4495759" y="5236"/>
                </a:lnTo>
                <a:lnTo>
                  <a:pt x="44677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969" y="42958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4055" y="42958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47707" y="3372339"/>
            <a:ext cx="1726564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8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56102" y="2447965"/>
            <a:ext cx="455402" cy="12722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60608" y="24511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60608" y="36394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73538" y="31183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415201" y="2558921"/>
            <a:ext cx="329127" cy="338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40496" y="4337464"/>
            <a:ext cx="1271760" cy="3403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54102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3815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e</a:t>
            </a:r>
            <a:r>
              <a:rPr spc="5" dirty="0">
                <a:latin typeface="Arial"/>
                <a:cs typeface="Arial"/>
              </a:rPr>
              <a:t>…</a:t>
            </a:r>
          </a:p>
        </p:txBody>
      </p:sp>
      <p:sp>
        <p:nvSpPr>
          <p:cNvPr id="66" name="object 66"/>
          <p:cNvSpPr/>
          <p:nvPr/>
        </p:nvSpPr>
        <p:spPr>
          <a:xfrm>
            <a:off x="990600" y="1657350"/>
            <a:ext cx="4572000" cy="533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90600" y="1657350"/>
            <a:ext cx="4572000" cy="533400"/>
          </a:xfrm>
          <a:custGeom>
            <a:avLst/>
            <a:gdLst/>
            <a:ahLst/>
            <a:cxnLst/>
            <a:rect l="l" t="t" r="r" b="b"/>
            <a:pathLst>
              <a:path w="4572000" h="533400">
                <a:moveTo>
                  <a:pt x="0" y="88900"/>
                </a:moveTo>
                <a:lnTo>
                  <a:pt x="10116" y="47650"/>
                </a:lnTo>
                <a:lnTo>
                  <a:pt x="37071" y="16648"/>
                </a:lnTo>
                <a:lnTo>
                  <a:pt x="75769" y="961"/>
                </a:lnTo>
                <a:lnTo>
                  <a:pt x="4483100" y="0"/>
                </a:lnTo>
                <a:lnTo>
                  <a:pt x="4497675" y="1185"/>
                </a:lnTo>
                <a:lnTo>
                  <a:pt x="4536072" y="17467"/>
                </a:lnTo>
                <a:lnTo>
                  <a:pt x="4562532" y="48895"/>
                </a:lnTo>
                <a:lnTo>
                  <a:pt x="4572000" y="444500"/>
                </a:lnTo>
                <a:lnTo>
                  <a:pt x="4570814" y="459075"/>
                </a:lnTo>
                <a:lnTo>
                  <a:pt x="4554532" y="497472"/>
                </a:lnTo>
                <a:lnTo>
                  <a:pt x="4523104" y="523932"/>
                </a:lnTo>
                <a:lnTo>
                  <a:pt x="88900" y="533400"/>
                </a:lnTo>
                <a:lnTo>
                  <a:pt x="74337" y="532214"/>
                </a:lnTo>
                <a:lnTo>
                  <a:pt x="35949" y="515932"/>
                </a:lnTo>
                <a:lnTo>
                  <a:pt x="9476" y="484504"/>
                </a:lnTo>
                <a:lnTo>
                  <a:pt x="0" y="889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144930" y="1756709"/>
            <a:ext cx="425831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Main</a:t>
            </a:r>
            <a:r>
              <a:rPr sz="2800" i="1" spc="2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Had</a:t>
            </a:r>
            <a:r>
              <a:rPr sz="2800" i="1" spc="0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op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Comp</a:t>
            </a:r>
            <a:r>
              <a:rPr sz="2800" i="1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n</a:t>
            </a:r>
            <a:r>
              <a:rPr sz="2800" i="1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nts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>
              <a:lnSpc>
                <a:spcPct val="100000"/>
              </a:lnSpc>
            </a:pPr>
            <a:r>
              <a:rPr sz="4000" b="1" spc="-3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ask Level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Paralle</a:t>
            </a:r>
            <a:r>
              <a:rPr sz="4000" b="1" spc="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ism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67" y="4353979"/>
            <a:ext cx="882726" cy="789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0763" y="1616963"/>
            <a:ext cx="2100072" cy="611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1972" y="1680972"/>
            <a:ext cx="1114044" cy="545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1657350"/>
            <a:ext cx="1981200" cy="492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763" y="2414016"/>
            <a:ext cx="2100072" cy="612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68067" y="2423160"/>
            <a:ext cx="1101852" cy="545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0" y="2455036"/>
            <a:ext cx="1981200" cy="492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231263" y="1803620"/>
            <a:ext cx="720090" cy="97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indent="-5715">
              <a:lnSpc>
                <a:spcPct val="100000"/>
              </a:lnSpc>
            </a:pP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sz="16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"/>
              </a:spcBef>
            </a:pPr>
            <a:endParaRPr sz="1800">
              <a:latin typeface="Times New Roman"/>
              <a:cs typeface="Times New Roman"/>
            </a:endParaRPr>
          </a:p>
          <a:p>
            <a:pPr marL="17780">
              <a:lnSpc>
                <a:spcPct val="100000"/>
              </a:lnSpc>
            </a:pP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40763" y="3820667"/>
            <a:ext cx="2100072" cy="611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1304" y="3829811"/>
            <a:ext cx="1135380" cy="545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0200" y="3861053"/>
            <a:ext cx="1981200" cy="493395"/>
          </a:xfrm>
          <a:custGeom>
            <a:avLst/>
            <a:gdLst/>
            <a:ahLst/>
            <a:cxnLst/>
            <a:rect l="l" t="t" r="r" b="b"/>
            <a:pathLst>
              <a:path w="1981200" h="493395">
                <a:moveTo>
                  <a:pt x="1899030" y="0"/>
                </a:moveTo>
                <a:lnTo>
                  <a:pt x="79926" y="30"/>
                </a:lnTo>
                <a:lnTo>
                  <a:pt x="39513" y="11943"/>
                </a:lnTo>
                <a:lnTo>
                  <a:pt x="10876" y="41323"/>
                </a:lnTo>
                <a:lnTo>
                  <a:pt x="0" y="82194"/>
                </a:lnTo>
                <a:lnTo>
                  <a:pt x="29" y="412982"/>
                </a:lnTo>
                <a:lnTo>
                  <a:pt x="11935" y="453421"/>
                </a:lnTo>
                <a:lnTo>
                  <a:pt x="41312" y="482055"/>
                </a:lnTo>
                <a:lnTo>
                  <a:pt x="82168" y="492925"/>
                </a:lnTo>
                <a:lnTo>
                  <a:pt x="1901242" y="492895"/>
                </a:lnTo>
                <a:lnTo>
                  <a:pt x="1941669" y="481001"/>
                </a:lnTo>
                <a:lnTo>
                  <a:pt x="1970319" y="451638"/>
                </a:lnTo>
                <a:lnTo>
                  <a:pt x="1981200" y="410768"/>
                </a:lnTo>
                <a:lnTo>
                  <a:pt x="1981169" y="79949"/>
                </a:lnTo>
                <a:lnTo>
                  <a:pt x="1969254" y="39515"/>
                </a:lnTo>
                <a:lnTo>
                  <a:pt x="1939879" y="10874"/>
                </a:lnTo>
                <a:lnTo>
                  <a:pt x="1899030" y="0"/>
                </a:lnTo>
                <a:close/>
              </a:path>
            </a:pathLst>
          </a:custGeom>
          <a:solidFill>
            <a:srgbClr val="00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20595" y="3953095"/>
            <a:ext cx="7423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3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ASK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77481" y="1903729"/>
            <a:ext cx="1123315" cy="1195705"/>
          </a:xfrm>
          <a:custGeom>
            <a:avLst/>
            <a:gdLst/>
            <a:ahLst/>
            <a:cxnLst/>
            <a:rect l="l" t="t" r="r" b="b"/>
            <a:pathLst>
              <a:path w="1123315" h="1195705">
                <a:moveTo>
                  <a:pt x="1067044" y="52304"/>
                </a:moveTo>
                <a:lnTo>
                  <a:pt x="0" y="1189101"/>
                </a:lnTo>
                <a:lnTo>
                  <a:pt x="6946" y="1195705"/>
                </a:lnTo>
                <a:lnTo>
                  <a:pt x="1074054" y="58881"/>
                </a:lnTo>
                <a:lnTo>
                  <a:pt x="1067044" y="52304"/>
                </a:lnTo>
                <a:close/>
              </a:path>
              <a:path w="1123315" h="1195705">
                <a:moveTo>
                  <a:pt x="1109862" y="43052"/>
                </a:moveTo>
                <a:lnTo>
                  <a:pt x="1075728" y="43052"/>
                </a:lnTo>
                <a:lnTo>
                  <a:pt x="1082713" y="49656"/>
                </a:lnTo>
                <a:lnTo>
                  <a:pt x="1074054" y="58881"/>
                </a:lnTo>
                <a:lnTo>
                  <a:pt x="1098334" y="81661"/>
                </a:lnTo>
                <a:lnTo>
                  <a:pt x="1109862" y="43052"/>
                </a:lnTo>
                <a:close/>
              </a:path>
              <a:path w="1123315" h="1195705">
                <a:moveTo>
                  <a:pt x="1075728" y="43052"/>
                </a:moveTo>
                <a:lnTo>
                  <a:pt x="1067044" y="52304"/>
                </a:lnTo>
                <a:lnTo>
                  <a:pt x="1074054" y="58881"/>
                </a:lnTo>
                <a:lnTo>
                  <a:pt x="1082713" y="49656"/>
                </a:lnTo>
                <a:lnTo>
                  <a:pt x="1075728" y="43052"/>
                </a:lnTo>
                <a:close/>
              </a:path>
              <a:path w="1123315" h="1195705">
                <a:moveTo>
                  <a:pt x="1122718" y="0"/>
                </a:moveTo>
                <a:lnTo>
                  <a:pt x="1042835" y="29590"/>
                </a:lnTo>
                <a:lnTo>
                  <a:pt x="1067044" y="52304"/>
                </a:lnTo>
                <a:lnTo>
                  <a:pt x="1075728" y="43052"/>
                </a:lnTo>
                <a:lnTo>
                  <a:pt x="1109862" y="43052"/>
                </a:lnTo>
                <a:lnTo>
                  <a:pt x="1122718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7812" y="3125342"/>
            <a:ext cx="1122680" cy="982344"/>
          </a:xfrm>
          <a:custGeom>
            <a:avLst/>
            <a:gdLst/>
            <a:ahLst/>
            <a:cxnLst/>
            <a:rect l="l" t="t" r="r" b="b"/>
            <a:pathLst>
              <a:path w="1122680" h="982345">
                <a:moveTo>
                  <a:pt x="1061907" y="935624"/>
                </a:moveTo>
                <a:lnTo>
                  <a:pt x="1039964" y="960716"/>
                </a:lnTo>
                <a:lnTo>
                  <a:pt x="1122387" y="982192"/>
                </a:lnTo>
                <a:lnTo>
                  <a:pt x="1106752" y="943978"/>
                </a:lnTo>
                <a:lnTo>
                  <a:pt x="1071460" y="943978"/>
                </a:lnTo>
                <a:lnTo>
                  <a:pt x="1061907" y="935624"/>
                </a:lnTo>
                <a:close/>
              </a:path>
              <a:path w="1122680" h="982345">
                <a:moveTo>
                  <a:pt x="1068153" y="928482"/>
                </a:moveTo>
                <a:lnTo>
                  <a:pt x="1061907" y="935624"/>
                </a:lnTo>
                <a:lnTo>
                  <a:pt x="1071460" y="943978"/>
                </a:lnTo>
                <a:lnTo>
                  <a:pt x="1077683" y="936815"/>
                </a:lnTo>
                <a:lnTo>
                  <a:pt x="1068153" y="928482"/>
                </a:lnTo>
                <a:close/>
              </a:path>
              <a:path w="1122680" h="982345">
                <a:moveTo>
                  <a:pt x="1090129" y="903351"/>
                </a:moveTo>
                <a:lnTo>
                  <a:pt x="1068153" y="928482"/>
                </a:lnTo>
                <a:lnTo>
                  <a:pt x="1077683" y="936815"/>
                </a:lnTo>
                <a:lnTo>
                  <a:pt x="1071460" y="943978"/>
                </a:lnTo>
                <a:lnTo>
                  <a:pt x="1106752" y="943978"/>
                </a:lnTo>
                <a:lnTo>
                  <a:pt x="1090129" y="903351"/>
                </a:lnTo>
                <a:close/>
              </a:path>
              <a:path w="1122680" h="982345">
                <a:moveTo>
                  <a:pt x="6273" y="0"/>
                </a:moveTo>
                <a:lnTo>
                  <a:pt x="0" y="7112"/>
                </a:lnTo>
                <a:lnTo>
                  <a:pt x="1061907" y="935624"/>
                </a:lnTo>
                <a:lnTo>
                  <a:pt x="1068153" y="928482"/>
                </a:lnTo>
                <a:lnTo>
                  <a:pt x="6273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7834" y="2694304"/>
            <a:ext cx="992505" cy="406400"/>
          </a:xfrm>
          <a:custGeom>
            <a:avLst/>
            <a:gdLst/>
            <a:ahLst/>
            <a:cxnLst/>
            <a:rect l="l" t="t" r="r" b="b"/>
            <a:pathLst>
              <a:path w="992505" h="406400">
                <a:moveTo>
                  <a:pt x="919877" y="30981"/>
                </a:moveTo>
                <a:lnTo>
                  <a:pt x="0" y="397382"/>
                </a:lnTo>
                <a:lnTo>
                  <a:pt x="3530" y="406272"/>
                </a:lnTo>
                <a:lnTo>
                  <a:pt x="923362" y="39724"/>
                </a:lnTo>
                <a:lnTo>
                  <a:pt x="919877" y="30981"/>
                </a:lnTo>
                <a:close/>
              </a:path>
              <a:path w="992505" h="406400">
                <a:moveTo>
                  <a:pt x="975293" y="26288"/>
                </a:moveTo>
                <a:lnTo>
                  <a:pt x="931659" y="26288"/>
                </a:lnTo>
                <a:lnTo>
                  <a:pt x="935088" y="35051"/>
                </a:lnTo>
                <a:lnTo>
                  <a:pt x="923362" y="39724"/>
                </a:lnTo>
                <a:lnTo>
                  <a:pt x="935723" y="70738"/>
                </a:lnTo>
                <a:lnTo>
                  <a:pt x="975293" y="26288"/>
                </a:lnTo>
                <a:close/>
              </a:path>
              <a:path w="992505" h="406400">
                <a:moveTo>
                  <a:pt x="931659" y="26288"/>
                </a:moveTo>
                <a:lnTo>
                  <a:pt x="919877" y="30981"/>
                </a:lnTo>
                <a:lnTo>
                  <a:pt x="923362" y="39724"/>
                </a:lnTo>
                <a:lnTo>
                  <a:pt x="935088" y="35051"/>
                </a:lnTo>
                <a:lnTo>
                  <a:pt x="931659" y="26288"/>
                </a:lnTo>
                <a:close/>
              </a:path>
              <a:path w="992505" h="406400">
                <a:moveTo>
                  <a:pt x="907529" y="0"/>
                </a:moveTo>
                <a:lnTo>
                  <a:pt x="919877" y="30981"/>
                </a:lnTo>
                <a:lnTo>
                  <a:pt x="931659" y="26288"/>
                </a:lnTo>
                <a:lnTo>
                  <a:pt x="975293" y="26288"/>
                </a:lnTo>
                <a:lnTo>
                  <a:pt x="992365" y="7112"/>
                </a:lnTo>
                <a:lnTo>
                  <a:pt x="90752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0925" y="1945132"/>
            <a:ext cx="1109980" cy="970280"/>
          </a:xfrm>
          <a:custGeom>
            <a:avLst/>
            <a:gdLst/>
            <a:ahLst/>
            <a:cxnLst/>
            <a:rect l="l" t="t" r="r" b="b"/>
            <a:pathLst>
              <a:path w="1109979" h="970280">
                <a:moveTo>
                  <a:pt x="1049212" y="923428"/>
                </a:moveTo>
                <a:lnTo>
                  <a:pt x="1027302" y="948563"/>
                </a:lnTo>
                <a:lnTo>
                  <a:pt x="1109726" y="970026"/>
                </a:lnTo>
                <a:lnTo>
                  <a:pt x="1094028" y="931799"/>
                </a:lnTo>
                <a:lnTo>
                  <a:pt x="1058799" y="931799"/>
                </a:lnTo>
                <a:lnTo>
                  <a:pt x="1049212" y="923428"/>
                </a:lnTo>
                <a:close/>
              </a:path>
              <a:path w="1109979" h="970280">
                <a:moveTo>
                  <a:pt x="1055423" y="916303"/>
                </a:moveTo>
                <a:lnTo>
                  <a:pt x="1049212" y="923428"/>
                </a:lnTo>
                <a:lnTo>
                  <a:pt x="1058799" y="931799"/>
                </a:lnTo>
                <a:lnTo>
                  <a:pt x="1065022" y="924687"/>
                </a:lnTo>
                <a:lnTo>
                  <a:pt x="1055423" y="916303"/>
                </a:lnTo>
                <a:close/>
              </a:path>
              <a:path w="1109979" h="970280">
                <a:moveTo>
                  <a:pt x="1077340" y="891159"/>
                </a:moveTo>
                <a:lnTo>
                  <a:pt x="1055423" y="916303"/>
                </a:lnTo>
                <a:lnTo>
                  <a:pt x="1065022" y="924687"/>
                </a:lnTo>
                <a:lnTo>
                  <a:pt x="1058799" y="931799"/>
                </a:lnTo>
                <a:lnTo>
                  <a:pt x="1094028" y="931799"/>
                </a:lnTo>
                <a:lnTo>
                  <a:pt x="1077340" y="891159"/>
                </a:lnTo>
                <a:close/>
              </a:path>
              <a:path w="1109979" h="970280">
                <a:moveTo>
                  <a:pt x="6350" y="0"/>
                </a:moveTo>
                <a:lnTo>
                  <a:pt x="0" y="7238"/>
                </a:lnTo>
                <a:lnTo>
                  <a:pt x="1049212" y="923428"/>
                </a:lnTo>
                <a:lnTo>
                  <a:pt x="1055423" y="916303"/>
                </a:lnTo>
                <a:lnTo>
                  <a:pt x="635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80510" y="2696845"/>
            <a:ext cx="1132840" cy="241935"/>
          </a:xfrm>
          <a:custGeom>
            <a:avLst/>
            <a:gdLst/>
            <a:ahLst/>
            <a:cxnLst/>
            <a:rect l="l" t="t" r="r" b="b"/>
            <a:pathLst>
              <a:path w="1132839" h="241935">
                <a:moveTo>
                  <a:pt x="1057103" y="208842"/>
                </a:moveTo>
                <a:lnTo>
                  <a:pt x="1050925" y="241681"/>
                </a:lnTo>
                <a:lnTo>
                  <a:pt x="1132839" y="218312"/>
                </a:lnTo>
                <a:lnTo>
                  <a:pt x="1123485" y="211200"/>
                </a:lnTo>
                <a:lnTo>
                  <a:pt x="1069593" y="211200"/>
                </a:lnTo>
                <a:lnTo>
                  <a:pt x="1057103" y="208842"/>
                </a:lnTo>
                <a:close/>
              </a:path>
              <a:path w="1132839" h="241935">
                <a:moveTo>
                  <a:pt x="1058848" y="199565"/>
                </a:moveTo>
                <a:lnTo>
                  <a:pt x="1057103" y="208842"/>
                </a:lnTo>
                <a:lnTo>
                  <a:pt x="1069593" y="211200"/>
                </a:lnTo>
                <a:lnTo>
                  <a:pt x="1071372" y="201930"/>
                </a:lnTo>
                <a:lnTo>
                  <a:pt x="1058848" y="199565"/>
                </a:lnTo>
                <a:close/>
              </a:path>
              <a:path w="1132839" h="241935">
                <a:moveTo>
                  <a:pt x="1065022" y="166750"/>
                </a:moveTo>
                <a:lnTo>
                  <a:pt x="1058848" y="199565"/>
                </a:lnTo>
                <a:lnTo>
                  <a:pt x="1071372" y="201930"/>
                </a:lnTo>
                <a:lnTo>
                  <a:pt x="1069593" y="211200"/>
                </a:lnTo>
                <a:lnTo>
                  <a:pt x="1123485" y="211200"/>
                </a:lnTo>
                <a:lnTo>
                  <a:pt x="1065022" y="166750"/>
                </a:lnTo>
                <a:close/>
              </a:path>
              <a:path w="1132839" h="241935">
                <a:moveTo>
                  <a:pt x="1777" y="0"/>
                </a:moveTo>
                <a:lnTo>
                  <a:pt x="0" y="9271"/>
                </a:lnTo>
                <a:lnTo>
                  <a:pt x="1057103" y="208842"/>
                </a:lnTo>
                <a:lnTo>
                  <a:pt x="1058848" y="199565"/>
                </a:lnTo>
                <a:lnTo>
                  <a:pt x="1777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77971" y="2944367"/>
            <a:ext cx="1122680" cy="1166495"/>
          </a:xfrm>
          <a:custGeom>
            <a:avLst/>
            <a:gdLst/>
            <a:ahLst/>
            <a:cxnLst/>
            <a:rect l="l" t="t" r="r" b="b"/>
            <a:pathLst>
              <a:path w="1122679" h="1166495">
                <a:moveTo>
                  <a:pt x="1066400" y="51544"/>
                </a:moveTo>
                <a:lnTo>
                  <a:pt x="0" y="1159865"/>
                </a:lnTo>
                <a:lnTo>
                  <a:pt x="6857" y="1166469"/>
                </a:lnTo>
                <a:lnTo>
                  <a:pt x="1073258" y="58148"/>
                </a:lnTo>
                <a:lnTo>
                  <a:pt x="1066400" y="51544"/>
                </a:lnTo>
                <a:close/>
              </a:path>
              <a:path w="1122679" h="1166495">
                <a:moveTo>
                  <a:pt x="1109424" y="42418"/>
                </a:moveTo>
                <a:lnTo>
                  <a:pt x="1075181" y="42418"/>
                </a:lnTo>
                <a:lnTo>
                  <a:pt x="1082039" y="49021"/>
                </a:lnTo>
                <a:lnTo>
                  <a:pt x="1073258" y="58148"/>
                </a:lnTo>
                <a:lnTo>
                  <a:pt x="1097279" y="81280"/>
                </a:lnTo>
                <a:lnTo>
                  <a:pt x="1109424" y="42418"/>
                </a:lnTo>
                <a:close/>
              </a:path>
              <a:path w="1122679" h="1166495">
                <a:moveTo>
                  <a:pt x="1075181" y="42418"/>
                </a:moveTo>
                <a:lnTo>
                  <a:pt x="1066400" y="51544"/>
                </a:lnTo>
                <a:lnTo>
                  <a:pt x="1073258" y="58148"/>
                </a:lnTo>
                <a:lnTo>
                  <a:pt x="1082039" y="49021"/>
                </a:lnTo>
                <a:lnTo>
                  <a:pt x="1075181" y="42418"/>
                </a:lnTo>
                <a:close/>
              </a:path>
              <a:path w="1122679" h="1166495">
                <a:moveTo>
                  <a:pt x="1122679" y="0"/>
                </a:moveTo>
                <a:lnTo>
                  <a:pt x="1042415" y="28448"/>
                </a:lnTo>
                <a:lnTo>
                  <a:pt x="1066400" y="51544"/>
                </a:lnTo>
                <a:lnTo>
                  <a:pt x="1075181" y="42418"/>
                </a:lnTo>
                <a:lnTo>
                  <a:pt x="1109424" y="42418"/>
                </a:lnTo>
                <a:lnTo>
                  <a:pt x="1122679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663" y="2744597"/>
            <a:ext cx="798830" cy="718185"/>
          </a:xfrm>
          <a:custGeom>
            <a:avLst/>
            <a:gdLst/>
            <a:ahLst/>
            <a:cxnLst/>
            <a:rect l="l" t="t" r="r" b="b"/>
            <a:pathLst>
              <a:path w="798830" h="718185">
                <a:moveTo>
                  <a:pt x="399285" y="0"/>
                </a:moveTo>
                <a:lnTo>
                  <a:pt x="334518" y="4696"/>
                </a:lnTo>
                <a:lnTo>
                  <a:pt x="273079" y="18294"/>
                </a:lnTo>
                <a:lnTo>
                  <a:pt x="215789" y="40054"/>
                </a:lnTo>
                <a:lnTo>
                  <a:pt x="163471" y="69238"/>
                </a:lnTo>
                <a:lnTo>
                  <a:pt x="116946" y="105108"/>
                </a:lnTo>
                <a:lnTo>
                  <a:pt x="77037" y="146925"/>
                </a:lnTo>
                <a:lnTo>
                  <a:pt x="44566" y="193952"/>
                </a:lnTo>
                <a:lnTo>
                  <a:pt x="20355" y="245449"/>
                </a:lnTo>
                <a:lnTo>
                  <a:pt x="5225" y="300678"/>
                </a:lnTo>
                <a:lnTo>
                  <a:pt x="0" y="358901"/>
                </a:lnTo>
                <a:lnTo>
                  <a:pt x="1323" y="388323"/>
                </a:lnTo>
                <a:lnTo>
                  <a:pt x="11604" y="445111"/>
                </a:lnTo>
                <a:lnTo>
                  <a:pt x="31377" y="498542"/>
                </a:lnTo>
                <a:lnTo>
                  <a:pt x="59821" y="547877"/>
                </a:lnTo>
                <a:lnTo>
                  <a:pt x="96113" y="592378"/>
                </a:lnTo>
                <a:lnTo>
                  <a:pt x="139433" y="631304"/>
                </a:lnTo>
                <a:lnTo>
                  <a:pt x="188957" y="663918"/>
                </a:lnTo>
                <a:lnTo>
                  <a:pt x="243864" y="689479"/>
                </a:lnTo>
                <a:lnTo>
                  <a:pt x="303331" y="707248"/>
                </a:lnTo>
                <a:lnTo>
                  <a:pt x="366537" y="716487"/>
                </a:lnTo>
                <a:lnTo>
                  <a:pt x="399285" y="717676"/>
                </a:lnTo>
                <a:lnTo>
                  <a:pt x="432033" y="716487"/>
                </a:lnTo>
                <a:lnTo>
                  <a:pt x="495239" y="707248"/>
                </a:lnTo>
                <a:lnTo>
                  <a:pt x="554707" y="689479"/>
                </a:lnTo>
                <a:lnTo>
                  <a:pt x="609614" y="663918"/>
                </a:lnTo>
                <a:lnTo>
                  <a:pt x="659138" y="631304"/>
                </a:lnTo>
                <a:lnTo>
                  <a:pt x="702458" y="592378"/>
                </a:lnTo>
                <a:lnTo>
                  <a:pt x="738751" y="547877"/>
                </a:lnTo>
                <a:lnTo>
                  <a:pt x="767195" y="498542"/>
                </a:lnTo>
                <a:lnTo>
                  <a:pt x="786969" y="445111"/>
                </a:lnTo>
                <a:lnTo>
                  <a:pt x="797249" y="388323"/>
                </a:lnTo>
                <a:lnTo>
                  <a:pt x="798573" y="358901"/>
                </a:lnTo>
                <a:lnTo>
                  <a:pt x="797249" y="329462"/>
                </a:lnTo>
                <a:lnTo>
                  <a:pt x="786969" y="272643"/>
                </a:lnTo>
                <a:lnTo>
                  <a:pt x="767195" y="219188"/>
                </a:lnTo>
                <a:lnTo>
                  <a:pt x="738751" y="169834"/>
                </a:lnTo>
                <a:lnTo>
                  <a:pt x="702458" y="125319"/>
                </a:lnTo>
                <a:lnTo>
                  <a:pt x="659138" y="86383"/>
                </a:lnTo>
                <a:lnTo>
                  <a:pt x="609614" y="53764"/>
                </a:lnTo>
                <a:lnTo>
                  <a:pt x="554707" y="28199"/>
                </a:lnTo>
                <a:lnTo>
                  <a:pt x="495239" y="10428"/>
                </a:lnTo>
                <a:lnTo>
                  <a:pt x="432033" y="1189"/>
                </a:lnTo>
                <a:lnTo>
                  <a:pt x="399285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663" y="2744597"/>
            <a:ext cx="798830" cy="718185"/>
          </a:xfrm>
          <a:custGeom>
            <a:avLst/>
            <a:gdLst/>
            <a:ahLst/>
            <a:cxnLst/>
            <a:rect l="l" t="t" r="r" b="b"/>
            <a:pathLst>
              <a:path w="798830" h="718185">
                <a:moveTo>
                  <a:pt x="0" y="358901"/>
                </a:moveTo>
                <a:lnTo>
                  <a:pt x="5225" y="300678"/>
                </a:lnTo>
                <a:lnTo>
                  <a:pt x="20355" y="245449"/>
                </a:lnTo>
                <a:lnTo>
                  <a:pt x="44566" y="193952"/>
                </a:lnTo>
                <a:lnTo>
                  <a:pt x="77037" y="146925"/>
                </a:lnTo>
                <a:lnTo>
                  <a:pt x="116946" y="105108"/>
                </a:lnTo>
                <a:lnTo>
                  <a:pt x="163471" y="69238"/>
                </a:lnTo>
                <a:lnTo>
                  <a:pt x="215789" y="40054"/>
                </a:lnTo>
                <a:lnTo>
                  <a:pt x="273079" y="18294"/>
                </a:lnTo>
                <a:lnTo>
                  <a:pt x="334518" y="4696"/>
                </a:lnTo>
                <a:lnTo>
                  <a:pt x="399285" y="0"/>
                </a:lnTo>
                <a:lnTo>
                  <a:pt x="432033" y="1189"/>
                </a:lnTo>
                <a:lnTo>
                  <a:pt x="495239" y="10428"/>
                </a:lnTo>
                <a:lnTo>
                  <a:pt x="554707" y="28199"/>
                </a:lnTo>
                <a:lnTo>
                  <a:pt x="609614" y="53764"/>
                </a:lnTo>
                <a:lnTo>
                  <a:pt x="659138" y="86383"/>
                </a:lnTo>
                <a:lnTo>
                  <a:pt x="702458" y="125319"/>
                </a:lnTo>
                <a:lnTo>
                  <a:pt x="738751" y="169834"/>
                </a:lnTo>
                <a:lnTo>
                  <a:pt x="767195" y="219188"/>
                </a:lnTo>
                <a:lnTo>
                  <a:pt x="786969" y="272643"/>
                </a:lnTo>
                <a:lnTo>
                  <a:pt x="797249" y="329462"/>
                </a:lnTo>
                <a:lnTo>
                  <a:pt x="798573" y="358901"/>
                </a:lnTo>
                <a:lnTo>
                  <a:pt x="797249" y="388323"/>
                </a:lnTo>
                <a:lnTo>
                  <a:pt x="786969" y="445111"/>
                </a:lnTo>
                <a:lnTo>
                  <a:pt x="767195" y="498542"/>
                </a:lnTo>
                <a:lnTo>
                  <a:pt x="738751" y="547877"/>
                </a:lnTo>
                <a:lnTo>
                  <a:pt x="702458" y="592378"/>
                </a:lnTo>
                <a:lnTo>
                  <a:pt x="659138" y="631304"/>
                </a:lnTo>
                <a:lnTo>
                  <a:pt x="609614" y="663918"/>
                </a:lnTo>
                <a:lnTo>
                  <a:pt x="554707" y="689479"/>
                </a:lnTo>
                <a:lnTo>
                  <a:pt x="495239" y="707248"/>
                </a:lnTo>
                <a:lnTo>
                  <a:pt x="432033" y="716487"/>
                </a:lnTo>
                <a:lnTo>
                  <a:pt x="399285" y="717676"/>
                </a:lnTo>
                <a:lnTo>
                  <a:pt x="366537" y="716487"/>
                </a:lnTo>
                <a:lnTo>
                  <a:pt x="303331" y="707248"/>
                </a:lnTo>
                <a:lnTo>
                  <a:pt x="243864" y="689479"/>
                </a:lnTo>
                <a:lnTo>
                  <a:pt x="188957" y="663918"/>
                </a:lnTo>
                <a:lnTo>
                  <a:pt x="139433" y="631304"/>
                </a:lnTo>
                <a:lnTo>
                  <a:pt x="96113" y="592378"/>
                </a:lnTo>
                <a:lnTo>
                  <a:pt x="59821" y="547877"/>
                </a:lnTo>
                <a:lnTo>
                  <a:pt x="31377" y="498542"/>
                </a:lnTo>
                <a:lnTo>
                  <a:pt x="11604" y="445111"/>
                </a:lnTo>
                <a:lnTo>
                  <a:pt x="1323" y="388323"/>
                </a:lnTo>
                <a:lnTo>
                  <a:pt x="0" y="358901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166" y="3003643"/>
            <a:ext cx="228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00651" y="2585592"/>
            <a:ext cx="798830" cy="717550"/>
          </a:xfrm>
          <a:custGeom>
            <a:avLst/>
            <a:gdLst/>
            <a:ahLst/>
            <a:cxnLst/>
            <a:rect l="l" t="t" r="r" b="b"/>
            <a:pathLst>
              <a:path w="798829" h="717550">
                <a:moveTo>
                  <a:pt x="399288" y="0"/>
                </a:moveTo>
                <a:lnTo>
                  <a:pt x="334533" y="4696"/>
                </a:lnTo>
                <a:lnTo>
                  <a:pt x="273100" y="18293"/>
                </a:lnTo>
                <a:lnTo>
                  <a:pt x="215813" y="40050"/>
                </a:lnTo>
                <a:lnTo>
                  <a:pt x="163494" y="69230"/>
                </a:lnTo>
                <a:lnTo>
                  <a:pt x="116966" y="105092"/>
                </a:lnTo>
                <a:lnTo>
                  <a:pt x="77053" y="146898"/>
                </a:lnTo>
                <a:lnTo>
                  <a:pt x="44576" y="193908"/>
                </a:lnTo>
                <a:lnTo>
                  <a:pt x="20360" y="245384"/>
                </a:lnTo>
                <a:lnTo>
                  <a:pt x="5227" y="300586"/>
                </a:lnTo>
                <a:lnTo>
                  <a:pt x="0" y="358775"/>
                </a:lnTo>
                <a:lnTo>
                  <a:pt x="1323" y="388196"/>
                </a:lnTo>
                <a:lnTo>
                  <a:pt x="11607" y="444984"/>
                </a:lnTo>
                <a:lnTo>
                  <a:pt x="31384" y="498415"/>
                </a:lnTo>
                <a:lnTo>
                  <a:pt x="59834" y="547750"/>
                </a:lnTo>
                <a:lnTo>
                  <a:pt x="96132" y="592251"/>
                </a:lnTo>
                <a:lnTo>
                  <a:pt x="139455" y="631177"/>
                </a:lnTo>
                <a:lnTo>
                  <a:pt x="188981" y="663791"/>
                </a:lnTo>
                <a:lnTo>
                  <a:pt x="243887" y="689352"/>
                </a:lnTo>
                <a:lnTo>
                  <a:pt x="303350" y="707121"/>
                </a:lnTo>
                <a:lnTo>
                  <a:pt x="366546" y="716360"/>
                </a:lnTo>
                <a:lnTo>
                  <a:pt x="399288" y="717550"/>
                </a:lnTo>
                <a:lnTo>
                  <a:pt x="432029" y="716360"/>
                </a:lnTo>
                <a:lnTo>
                  <a:pt x="495225" y="707121"/>
                </a:lnTo>
                <a:lnTo>
                  <a:pt x="554688" y="689352"/>
                </a:lnTo>
                <a:lnTo>
                  <a:pt x="609594" y="663791"/>
                </a:lnTo>
                <a:lnTo>
                  <a:pt x="659120" y="631177"/>
                </a:lnTo>
                <a:lnTo>
                  <a:pt x="702443" y="592251"/>
                </a:lnTo>
                <a:lnTo>
                  <a:pt x="738741" y="547750"/>
                </a:lnTo>
                <a:lnTo>
                  <a:pt x="767191" y="498415"/>
                </a:lnTo>
                <a:lnTo>
                  <a:pt x="786968" y="444984"/>
                </a:lnTo>
                <a:lnTo>
                  <a:pt x="797252" y="388196"/>
                </a:lnTo>
                <a:lnTo>
                  <a:pt x="798576" y="358775"/>
                </a:lnTo>
                <a:lnTo>
                  <a:pt x="797252" y="329353"/>
                </a:lnTo>
                <a:lnTo>
                  <a:pt x="786968" y="272565"/>
                </a:lnTo>
                <a:lnTo>
                  <a:pt x="767191" y="219134"/>
                </a:lnTo>
                <a:lnTo>
                  <a:pt x="738741" y="169799"/>
                </a:lnTo>
                <a:lnTo>
                  <a:pt x="702443" y="125298"/>
                </a:lnTo>
                <a:lnTo>
                  <a:pt x="659120" y="86372"/>
                </a:lnTo>
                <a:lnTo>
                  <a:pt x="609594" y="53758"/>
                </a:lnTo>
                <a:lnTo>
                  <a:pt x="554688" y="28197"/>
                </a:lnTo>
                <a:lnTo>
                  <a:pt x="495225" y="10428"/>
                </a:lnTo>
                <a:lnTo>
                  <a:pt x="432029" y="1189"/>
                </a:lnTo>
                <a:lnTo>
                  <a:pt x="399288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0651" y="2585592"/>
            <a:ext cx="798830" cy="717550"/>
          </a:xfrm>
          <a:custGeom>
            <a:avLst/>
            <a:gdLst/>
            <a:ahLst/>
            <a:cxnLst/>
            <a:rect l="l" t="t" r="r" b="b"/>
            <a:pathLst>
              <a:path w="798829" h="717550">
                <a:moveTo>
                  <a:pt x="0" y="358775"/>
                </a:moveTo>
                <a:lnTo>
                  <a:pt x="5227" y="300586"/>
                </a:lnTo>
                <a:lnTo>
                  <a:pt x="20360" y="245384"/>
                </a:lnTo>
                <a:lnTo>
                  <a:pt x="44576" y="193908"/>
                </a:lnTo>
                <a:lnTo>
                  <a:pt x="77053" y="146898"/>
                </a:lnTo>
                <a:lnTo>
                  <a:pt x="116966" y="105092"/>
                </a:lnTo>
                <a:lnTo>
                  <a:pt x="163494" y="69230"/>
                </a:lnTo>
                <a:lnTo>
                  <a:pt x="215813" y="40050"/>
                </a:lnTo>
                <a:lnTo>
                  <a:pt x="273100" y="18293"/>
                </a:lnTo>
                <a:lnTo>
                  <a:pt x="334533" y="4696"/>
                </a:lnTo>
                <a:lnTo>
                  <a:pt x="399288" y="0"/>
                </a:lnTo>
                <a:lnTo>
                  <a:pt x="432029" y="1189"/>
                </a:lnTo>
                <a:lnTo>
                  <a:pt x="495225" y="10428"/>
                </a:lnTo>
                <a:lnTo>
                  <a:pt x="554688" y="28197"/>
                </a:lnTo>
                <a:lnTo>
                  <a:pt x="609594" y="53758"/>
                </a:lnTo>
                <a:lnTo>
                  <a:pt x="659120" y="86372"/>
                </a:lnTo>
                <a:lnTo>
                  <a:pt x="702443" y="125298"/>
                </a:lnTo>
                <a:lnTo>
                  <a:pt x="738741" y="169799"/>
                </a:lnTo>
                <a:lnTo>
                  <a:pt x="767191" y="219134"/>
                </a:lnTo>
                <a:lnTo>
                  <a:pt x="786968" y="272565"/>
                </a:lnTo>
                <a:lnTo>
                  <a:pt x="797252" y="329353"/>
                </a:lnTo>
                <a:lnTo>
                  <a:pt x="798576" y="358775"/>
                </a:lnTo>
                <a:lnTo>
                  <a:pt x="797252" y="388196"/>
                </a:lnTo>
                <a:lnTo>
                  <a:pt x="786968" y="444984"/>
                </a:lnTo>
                <a:lnTo>
                  <a:pt x="767191" y="498415"/>
                </a:lnTo>
                <a:lnTo>
                  <a:pt x="738741" y="547750"/>
                </a:lnTo>
                <a:lnTo>
                  <a:pt x="702443" y="592251"/>
                </a:lnTo>
                <a:lnTo>
                  <a:pt x="659120" y="631177"/>
                </a:lnTo>
                <a:lnTo>
                  <a:pt x="609594" y="663791"/>
                </a:lnTo>
                <a:lnTo>
                  <a:pt x="554688" y="689352"/>
                </a:lnTo>
                <a:lnTo>
                  <a:pt x="495225" y="707121"/>
                </a:lnTo>
                <a:lnTo>
                  <a:pt x="432029" y="716360"/>
                </a:lnTo>
                <a:lnTo>
                  <a:pt x="399288" y="717550"/>
                </a:lnTo>
                <a:lnTo>
                  <a:pt x="366546" y="716360"/>
                </a:lnTo>
                <a:lnTo>
                  <a:pt x="303350" y="707121"/>
                </a:lnTo>
                <a:lnTo>
                  <a:pt x="243887" y="689352"/>
                </a:lnTo>
                <a:lnTo>
                  <a:pt x="188981" y="663791"/>
                </a:lnTo>
                <a:lnTo>
                  <a:pt x="139455" y="631177"/>
                </a:lnTo>
                <a:lnTo>
                  <a:pt x="96132" y="592251"/>
                </a:lnTo>
                <a:lnTo>
                  <a:pt x="59834" y="547750"/>
                </a:lnTo>
                <a:lnTo>
                  <a:pt x="31384" y="498415"/>
                </a:lnTo>
                <a:lnTo>
                  <a:pt x="11607" y="444984"/>
                </a:lnTo>
                <a:lnTo>
                  <a:pt x="1323" y="388196"/>
                </a:lnTo>
                <a:lnTo>
                  <a:pt x="0" y="35877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74767" y="2844265"/>
            <a:ext cx="45339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UT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255" y="133350"/>
            <a:ext cx="6210300" cy="1143000"/>
          </a:xfrm>
          <a:custGeom>
            <a:avLst/>
            <a:gdLst/>
            <a:ahLst/>
            <a:cxnLst/>
            <a:rect l="l" t="t" r="r" b="b"/>
            <a:pathLst>
              <a:path w="6210300" h="1143000">
                <a:moveTo>
                  <a:pt x="0" y="1143000"/>
                </a:moveTo>
                <a:lnTo>
                  <a:pt x="6210046" y="1143000"/>
                </a:lnTo>
                <a:lnTo>
                  <a:pt x="6210046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1434" rIns="0" bIns="0" rtlCol="0">
            <a:spAutoFit/>
          </a:bodyPr>
          <a:lstStyle/>
          <a:p>
            <a:pPr marL="51879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anced</a:t>
            </a:r>
            <a:r>
              <a:rPr sz="40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255" y="1439672"/>
            <a:ext cx="6212078" cy="3494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67" y="4353979"/>
            <a:ext cx="882726" cy="789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57150"/>
            <a:ext cx="6096000" cy="1219200"/>
          </a:xfrm>
          <a:custGeom>
            <a:avLst/>
            <a:gdLst/>
            <a:ahLst/>
            <a:cxnLst/>
            <a:rect l="l" t="t" r="r" b="b"/>
            <a:pathLst>
              <a:path w="6096000" h="1219200">
                <a:moveTo>
                  <a:pt x="0" y="1219200"/>
                </a:moveTo>
                <a:lnTo>
                  <a:pt x="6096000" y="1219200"/>
                </a:lnTo>
                <a:lnTo>
                  <a:pt x="60960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3773" y="74469"/>
            <a:ext cx="5556250" cy="122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Replacement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to your</a:t>
            </a:r>
            <a:endParaRPr sz="4400">
              <a:latin typeface="Arial"/>
              <a:cs typeface="Arial"/>
            </a:endParaRPr>
          </a:p>
          <a:p>
            <a:pPr marL="882650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infras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ructure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67" y="4353979"/>
            <a:ext cx="882726" cy="789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00" y="1352550"/>
            <a:ext cx="6096000" cy="281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33350"/>
            <a:ext cx="5943600" cy="838200"/>
          </a:xfrm>
          <a:custGeom>
            <a:avLst/>
            <a:gdLst/>
            <a:ahLst/>
            <a:cxnLst/>
            <a:rect l="l" t="t" r="r" b="b"/>
            <a:pathLst>
              <a:path w="5943600" h="838200">
                <a:moveTo>
                  <a:pt x="0" y="838200"/>
                </a:moveTo>
                <a:lnTo>
                  <a:pt x="5943600" y="838200"/>
                </a:lnTo>
                <a:lnTo>
                  <a:pt x="59436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335" rIns="0" bIns="0" rtlCol="0">
            <a:spAutoFit/>
          </a:bodyPr>
          <a:lstStyle/>
          <a:p>
            <a:pPr marL="16002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Random Da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4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67" y="4353979"/>
            <a:ext cx="882726" cy="789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3261" y="971550"/>
            <a:ext cx="4041902" cy="4019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7967" y="3450335"/>
            <a:ext cx="3407663" cy="1693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" y="67056"/>
            <a:ext cx="5257800" cy="677545"/>
          </a:xfrm>
          <a:custGeom>
            <a:avLst/>
            <a:gdLst/>
            <a:ahLst/>
            <a:cxnLst/>
            <a:rect l="l" t="t" r="r" b="b"/>
            <a:pathLst>
              <a:path w="5257800" h="677545">
                <a:moveTo>
                  <a:pt x="0" y="677037"/>
                </a:moveTo>
                <a:lnTo>
                  <a:pt x="5257800" y="677037"/>
                </a:lnTo>
                <a:lnTo>
                  <a:pt x="5257800" y="0"/>
                </a:lnTo>
                <a:lnTo>
                  <a:pt x="0" y="0"/>
                </a:lnTo>
                <a:lnTo>
                  <a:pt x="0" y="67703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740" rIns="0" bIns="0" rtlCol="0">
            <a:spAutoFit/>
          </a:bodyPr>
          <a:lstStyle/>
          <a:p>
            <a:pPr marL="508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Adva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ced</a:t>
            </a:r>
            <a:r>
              <a:rPr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lytical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Quer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</a:p>
        </p:txBody>
      </p:sp>
      <p:sp>
        <p:nvSpPr>
          <p:cNvPr id="5" name="object 5"/>
          <p:cNvSpPr/>
          <p:nvPr/>
        </p:nvSpPr>
        <p:spPr>
          <a:xfrm>
            <a:off x="5514340" y="82448"/>
            <a:ext cx="3467100" cy="661670"/>
          </a:xfrm>
          <a:custGeom>
            <a:avLst/>
            <a:gdLst/>
            <a:ahLst/>
            <a:cxnLst/>
            <a:rect l="l" t="t" r="r" b="b"/>
            <a:pathLst>
              <a:path w="3467100" h="661670">
                <a:moveTo>
                  <a:pt x="0" y="661644"/>
                </a:moveTo>
                <a:lnTo>
                  <a:pt x="3467100" y="661644"/>
                </a:lnTo>
                <a:lnTo>
                  <a:pt x="3467100" y="0"/>
                </a:lnTo>
                <a:lnTo>
                  <a:pt x="0" y="0"/>
                </a:lnTo>
                <a:lnTo>
                  <a:pt x="0" y="661644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05271" y="300664"/>
            <a:ext cx="228600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https:/</a:t>
            </a:r>
            <a:r>
              <a:rPr sz="1800" u="heavy" spc="5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/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tez.a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p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ac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h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e.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o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3"/>
              </a:rPr>
              <a:t>rg/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" y="861567"/>
            <a:ext cx="5257800" cy="685800"/>
          </a:xfrm>
          <a:custGeom>
            <a:avLst/>
            <a:gdLst/>
            <a:ahLst/>
            <a:cxnLst/>
            <a:rect l="l" t="t" r="r" b="b"/>
            <a:pathLst>
              <a:path w="5257800" h="685800">
                <a:moveTo>
                  <a:pt x="0" y="685800"/>
                </a:moveTo>
                <a:lnTo>
                  <a:pt x="5257800" y="685800"/>
                </a:lnTo>
                <a:lnTo>
                  <a:pt x="5257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4939" y="1013301"/>
            <a:ext cx="4676775" cy="1228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33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cy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sensitive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tasks Securi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sitive Da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4340" y="861567"/>
            <a:ext cx="3467100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527050" marR="518795" indent="19685">
              <a:lnSpc>
                <a:spcPct val="100000"/>
              </a:lnSpc>
            </a:pP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https:/</a:t>
            </a:r>
            <a:r>
              <a:rPr sz="1800" u="dbl" spc="5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/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dr</a:t>
            </a:r>
            <a:r>
              <a:rPr sz="1800" u="dbl" spc="-10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i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l</a:t>
            </a:r>
            <a:r>
              <a:rPr sz="1800" u="dbl" spc="-10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l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.a</a:t>
            </a:r>
            <a:r>
              <a:rPr sz="1800" u="dbl" spc="-10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p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ac</a:t>
            </a:r>
            <a:r>
              <a:rPr sz="1800" u="dbl" spc="-10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h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e.</a:t>
            </a:r>
            <a:r>
              <a:rPr sz="1800" u="dbl" spc="-10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o</a:t>
            </a:r>
            <a:r>
              <a:rPr sz="1800" u="dbl" dirty="0">
                <a:solidFill>
                  <a:srgbClr val="FB0028"/>
                </a:solidFill>
                <a:latin typeface="Arial"/>
                <a:cs typeface="Arial"/>
                <a:hlinkClick r:id="rId4"/>
              </a:rPr>
              <a:t>rg/</a:t>
            </a:r>
            <a:r>
              <a:rPr sz="1800" u="dbl" dirty="0">
                <a:solidFill>
                  <a:srgbClr val="FFFF66"/>
                </a:solidFill>
                <a:latin typeface="Arial"/>
                <a:cs typeface="Arial"/>
              </a:rPr>
              <a:t>,</a:t>
            </a:r>
            <a:r>
              <a:rPr sz="1800" dirty="0">
                <a:solidFill>
                  <a:srgbClr val="FFFF6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http:/</a:t>
            </a:r>
            <a:r>
              <a:rPr sz="1800" spc="5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/</a:t>
            </a:r>
            <a:r>
              <a:rPr sz="180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storm.a</a:t>
            </a:r>
            <a:r>
              <a:rPr sz="1800" spc="-1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p</a:t>
            </a:r>
            <a:r>
              <a:rPr sz="180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ac</a:t>
            </a:r>
            <a:r>
              <a:rPr sz="1800" spc="-1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h</a:t>
            </a:r>
            <a:r>
              <a:rPr sz="180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e.</a:t>
            </a:r>
            <a:r>
              <a:rPr sz="1800" spc="-1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o</a:t>
            </a:r>
            <a:r>
              <a:rPr sz="1800" dirty="0">
                <a:solidFill>
                  <a:srgbClr val="FB0028"/>
                </a:solidFill>
                <a:latin typeface="Arial"/>
                <a:cs typeface="Arial"/>
                <a:hlinkClick r:id="rId5"/>
              </a:rPr>
              <a:t>rg/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" y="1747139"/>
            <a:ext cx="5257800" cy="506730"/>
          </a:xfrm>
          <a:custGeom>
            <a:avLst/>
            <a:gdLst/>
            <a:ahLst/>
            <a:cxnLst/>
            <a:rect l="l" t="t" r="r" b="b"/>
            <a:pathLst>
              <a:path w="5257800" h="506730">
                <a:moveTo>
                  <a:pt x="0" y="506730"/>
                </a:moveTo>
                <a:lnTo>
                  <a:pt x="5257800" y="506730"/>
                </a:lnTo>
                <a:lnTo>
                  <a:pt x="5257800" y="0"/>
                </a:lnTo>
                <a:lnTo>
                  <a:pt x="0" y="0"/>
                </a:lnTo>
                <a:lnTo>
                  <a:pt x="0" y="50673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24500" y="1747139"/>
            <a:ext cx="3467100" cy="51435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522605">
              <a:lnSpc>
                <a:spcPct val="100000"/>
              </a:lnSpc>
            </a:pP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http:/</a:t>
            </a:r>
            <a:r>
              <a:rPr sz="1800" u="heavy" spc="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/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ra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n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g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e</a:t>
            </a:r>
            <a:r>
              <a:rPr sz="1800" u="heavy" spc="-10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r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.a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p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ac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h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e.</a:t>
            </a:r>
            <a:r>
              <a:rPr sz="1800" u="heavy" spc="-10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o</a:t>
            </a:r>
            <a:r>
              <a:rPr sz="1800" u="heavy" dirty="0">
                <a:solidFill>
                  <a:srgbClr val="FB0028"/>
                </a:solidFill>
                <a:latin typeface="Arial"/>
                <a:cs typeface="Arial"/>
                <a:hlinkClick r:id="rId6"/>
              </a:rPr>
              <a:t>rg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2202" y="2343150"/>
            <a:ext cx="1828800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8825" y="133985"/>
            <a:ext cx="2440940" cy="1464945"/>
          </a:xfrm>
          <a:prstGeom prst="rect">
            <a:avLst/>
          </a:prstGeom>
          <a:solidFill>
            <a:srgbClr val="00AD00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Sm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ll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tasets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3847" y="133985"/>
            <a:ext cx="2440940" cy="1464945"/>
          </a:xfrm>
          <a:prstGeom prst="rect">
            <a:avLst/>
          </a:prstGeom>
          <a:solidFill>
            <a:srgbClr val="81DF22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5300" marR="486409" indent="42545">
              <a:lnSpc>
                <a:spcPts val="2480"/>
              </a:lnSpc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vanc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 A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gorithms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8825" y="1842642"/>
            <a:ext cx="2440940" cy="1464945"/>
          </a:xfrm>
          <a:prstGeom prst="rect">
            <a:avLst/>
          </a:prstGeom>
          <a:solidFill>
            <a:srgbClr val="D4D481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4960">
              <a:lnSpc>
                <a:spcPts val="2685"/>
              </a:lnSpc>
            </a:pPr>
            <a:r>
              <a:rPr sz="2400" dirty="0">
                <a:latin typeface="Arial"/>
                <a:cs typeface="Arial"/>
              </a:rPr>
              <a:t>Infrastructure</a:t>
            </a:r>
            <a:endParaRPr sz="2400">
              <a:latin typeface="Arial"/>
              <a:cs typeface="Arial"/>
            </a:endParaRPr>
          </a:p>
          <a:p>
            <a:pPr marL="316865">
              <a:lnSpc>
                <a:spcPts val="2685"/>
              </a:lnSpc>
            </a:pP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ceme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93847" y="1842642"/>
            <a:ext cx="2440940" cy="1464945"/>
          </a:xfrm>
          <a:prstGeom prst="rect">
            <a:avLst/>
          </a:prstGeom>
          <a:solidFill>
            <a:srgbClr val="DFD4CA"/>
          </a:solidFill>
          <a:ln w="12700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95300">
              <a:lnSpc>
                <a:spcPts val="2685"/>
              </a:lnSpc>
            </a:pPr>
            <a:r>
              <a:rPr sz="2400" spc="-27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ask Level</a:t>
            </a:r>
            <a:endParaRPr sz="2400">
              <a:latin typeface="Arial"/>
              <a:cs typeface="Arial"/>
            </a:endParaRPr>
          </a:p>
          <a:p>
            <a:pPr marL="470534">
              <a:lnSpc>
                <a:spcPts val="2685"/>
              </a:lnSpc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ral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e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ism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1329" y="3551288"/>
            <a:ext cx="2440940" cy="1464945"/>
          </a:xfrm>
          <a:prstGeom prst="rect">
            <a:avLst/>
          </a:prstGeom>
          <a:solidFill>
            <a:srgbClr val="FFFFFF"/>
          </a:solidFill>
          <a:ln w="12699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680"/>
              </a:lnSpc>
            </a:pP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n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om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ta</a:t>
            </a:r>
            <a:endParaRPr sz="2400">
              <a:latin typeface="Arial"/>
              <a:cs typeface="Arial"/>
            </a:endParaRPr>
          </a:p>
          <a:p>
            <a:pPr marL="1270" algn="ctr">
              <a:lnSpc>
                <a:spcPts val="2680"/>
              </a:lnSpc>
            </a:pPr>
            <a:r>
              <a:rPr sz="2400" dirty="0">
                <a:latin typeface="Arial"/>
                <a:cs typeface="Arial"/>
              </a:rPr>
              <a:t>Acc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2997" y="1439583"/>
            <a:ext cx="6960870" cy="227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6160"/>
              </a:lnSpc>
              <a:tabLst>
                <a:tab pos="1422400" algn="l"/>
                <a:tab pos="3708400" algn="l"/>
              </a:tabLst>
            </a:pPr>
            <a:r>
              <a:rPr sz="5400" b="1" spc="-30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r>
              <a:rPr sz="5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from	Hadoop and	Pr</a:t>
            </a:r>
            <a:r>
              <a:rPr sz="54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-built Hadoop Images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425" y="1196569"/>
            <a:ext cx="8110855" cy="2884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 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ckly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4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9500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Extract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fits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by 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verag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ilt im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 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Ecos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by com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Hort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nworks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376" y="92456"/>
            <a:ext cx="7042150" cy="897890"/>
          </a:xfrm>
          <a:custGeom>
            <a:avLst/>
            <a:gdLst/>
            <a:ahLst/>
            <a:cxnLst/>
            <a:rect l="l" t="t" r="r" b="b"/>
            <a:pathLst>
              <a:path w="7042150" h="897890">
                <a:moveTo>
                  <a:pt x="0" y="897763"/>
                </a:moveTo>
                <a:lnTo>
                  <a:pt x="7042023" y="897763"/>
                </a:lnTo>
                <a:lnTo>
                  <a:pt x="7042023" y="0"/>
                </a:lnTo>
                <a:lnTo>
                  <a:pt x="0" y="0"/>
                </a:lnTo>
                <a:lnTo>
                  <a:pt x="0" y="89776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865" rIns="0" bIns="0" rtlCol="0">
            <a:spAutoFit/>
          </a:bodyPr>
          <a:lstStyle/>
          <a:p>
            <a:pPr marL="3365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wnl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ad, Confi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ure,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75659"/>
            <a:ext cx="3157728" cy="1767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1300733"/>
            <a:ext cx="3127375" cy="2085339"/>
          </a:xfrm>
          <a:custGeom>
            <a:avLst/>
            <a:gdLst/>
            <a:ahLst/>
            <a:cxnLst/>
            <a:rect l="l" t="t" r="r" b="b"/>
            <a:pathLst>
              <a:path w="3127375" h="2085339">
                <a:moveTo>
                  <a:pt x="2948178" y="0"/>
                </a:moveTo>
                <a:lnTo>
                  <a:pt x="165128" y="542"/>
                </a:lnTo>
                <a:lnTo>
                  <a:pt x="123043" y="8963"/>
                </a:lnTo>
                <a:lnTo>
                  <a:pt x="85152" y="26607"/>
                </a:lnTo>
                <a:lnTo>
                  <a:pt x="52707" y="52226"/>
                </a:lnTo>
                <a:lnTo>
                  <a:pt x="26964" y="84572"/>
                </a:lnTo>
                <a:lnTo>
                  <a:pt x="9176" y="122397"/>
                </a:lnTo>
                <a:lnTo>
                  <a:pt x="596" y="164453"/>
                </a:lnTo>
                <a:lnTo>
                  <a:pt x="0" y="179196"/>
                </a:lnTo>
                <a:lnTo>
                  <a:pt x="538" y="1905634"/>
                </a:lnTo>
                <a:lnTo>
                  <a:pt x="5074" y="1948185"/>
                </a:lnTo>
                <a:lnTo>
                  <a:pt x="19794" y="1987627"/>
                </a:lnTo>
                <a:lnTo>
                  <a:pt x="42905" y="2022026"/>
                </a:lnTo>
                <a:lnTo>
                  <a:pt x="73155" y="2050133"/>
                </a:lnTo>
                <a:lnTo>
                  <a:pt x="109289" y="2070699"/>
                </a:lnTo>
                <a:lnTo>
                  <a:pt x="150054" y="2082478"/>
                </a:lnTo>
                <a:lnTo>
                  <a:pt x="179184" y="2084832"/>
                </a:lnTo>
                <a:lnTo>
                  <a:pt x="2962240" y="2084288"/>
                </a:lnTo>
                <a:lnTo>
                  <a:pt x="3004317" y="2075866"/>
                </a:lnTo>
                <a:lnTo>
                  <a:pt x="3042207" y="2058221"/>
                </a:lnTo>
                <a:lnTo>
                  <a:pt x="3074654" y="2032602"/>
                </a:lnTo>
                <a:lnTo>
                  <a:pt x="3100402" y="2000256"/>
                </a:lnTo>
                <a:lnTo>
                  <a:pt x="3118195" y="1962432"/>
                </a:lnTo>
                <a:lnTo>
                  <a:pt x="3126778" y="1920377"/>
                </a:lnTo>
                <a:lnTo>
                  <a:pt x="3127375" y="1905634"/>
                </a:lnTo>
                <a:lnTo>
                  <a:pt x="3126835" y="179196"/>
                </a:lnTo>
                <a:lnTo>
                  <a:pt x="3122296" y="136638"/>
                </a:lnTo>
                <a:lnTo>
                  <a:pt x="3107570" y="97198"/>
                </a:lnTo>
                <a:lnTo>
                  <a:pt x="3084451" y="62801"/>
                </a:lnTo>
                <a:lnTo>
                  <a:pt x="3054196" y="34696"/>
                </a:lnTo>
                <a:lnTo>
                  <a:pt x="3018061" y="14131"/>
                </a:lnTo>
                <a:lnTo>
                  <a:pt x="2977300" y="2353"/>
                </a:lnTo>
                <a:lnTo>
                  <a:pt x="294817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1300733"/>
            <a:ext cx="3127375" cy="208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847" y="3696086"/>
            <a:ext cx="1833752" cy="1444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16833" y="1702727"/>
            <a:ext cx="1984629" cy="2748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62800" y="92443"/>
            <a:ext cx="1938908" cy="897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33350"/>
            <a:ext cx="8839200" cy="609600"/>
          </a:xfrm>
          <a:custGeom>
            <a:avLst/>
            <a:gdLst/>
            <a:ahLst/>
            <a:cxnLst/>
            <a:rect l="l" t="t" r="r" b="b"/>
            <a:pathLst>
              <a:path w="8839200" h="609600">
                <a:moveTo>
                  <a:pt x="0" y="609600"/>
                </a:moveTo>
                <a:lnTo>
                  <a:pt x="8839200" y="609600"/>
                </a:lnTo>
                <a:lnTo>
                  <a:pt x="8839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985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e-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built Sof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ware images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1734054"/>
            <a:ext cx="5410200" cy="3409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223" y="1652016"/>
            <a:ext cx="5347716" cy="117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5824" y="1855470"/>
            <a:ext cx="4268378" cy="779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54102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3815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e</a:t>
            </a:r>
            <a:r>
              <a:rPr spc="5" dirty="0">
                <a:latin typeface="Arial"/>
                <a:cs typeface="Arial"/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1295400" y="2419350"/>
            <a:ext cx="3456178" cy="2419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400" y="1428750"/>
            <a:ext cx="4038600" cy="533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1428750"/>
            <a:ext cx="4038600" cy="533400"/>
          </a:xfrm>
          <a:custGeom>
            <a:avLst/>
            <a:gdLst/>
            <a:ahLst/>
            <a:cxnLst/>
            <a:rect l="l" t="t" r="r" b="b"/>
            <a:pathLst>
              <a:path w="4038600" h="533400">
                <a:moveTo>
                  <a:pt x="0" y="88900"/>
                </a:moveTo>
                <a:lnTo>
                  <a:pt x="10107" y="47650"/>
                </a:lnTo>
                <a:lnTo>
                  <a:pt x="37049" y="16648"/>
                </a:lnTo>
                <a:lnTo>
                  <a:pt x="75758" y="961"/>
                </a:lnTo>
                <a:lnTo>
                  <a:pt x="3949700" y="0"/>
                </a:lnTo>
                <a:lnTo>
                  <a:pt x="3964275" y="1185"/>
                </a:lnTo>
                <a:lnTo>
                  <a:pt x="4002672" y="17467"/>
                </a:lnTo>
                <a:lnTo>
                  <a:pt x="4029132" y="48895"/>
                </a:lnTo>
                <a:lnTo>
                  <a:pt x="4038600" y="444500"/>
                </a:lnTo>
                <a:lnTo>
                  <a:pt x="4037414" y="459075"/>
                </a:lnTo>
                <a:lnTo>
                  <a:pt x="4021132" y="497472"/>
                </a:lnTo>
                <a:lnTo>
                  <a:pt x="3989704" y="523932"/>
                </a:lnTo>
                <a:lnTo>
                  <a:pt x="88900" y="533400"/>
                </a:lnTo>
                <a:lnTo>
                  <a:pt x="74324" y="532214"/>
                </a:lnTo>
                <a:lnTo>
                  <a:pt x="35927" y="515932"/>
                </a:lnTo>
                <a:lnTo>
                  <a:pt x="9467" y="484504"/>
                </a:lnTo>
                <a:lnTo>
                  <a:pt x="0" y="889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27098" y="1528109"/>
            <a:ext cx="27743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Cl</a:t>
            </a:r>
            <a:r>
              <a:rPr sz="2800" i="1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ud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Com</a:t>
            </a:r>
            <a:r>
              <a:rPr sz="2800" i="1" dirty="0">
                <a:latin typeface="Arial"/>
                <a:cs typeface="Arial"/>
              </a:rPr>
              <a:t>p</a:t>
            </a:r>
            <a:r>
              <a:rPr sz="2800" i="1" spc="-5" dirty="0">
                <a:latin typeface="Arial"/>
                <a:cs typeface="Arial"/>
              </a:rPr>
              <a:t>ut</a:t>
            </a:r>
            <a:r>
              <a:rPr sz="2800" i="1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1000" y="264795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1371600" y="0"/>
                </a:moveTo>
                <a:lnTo>
                  <a:pt x="69069" y="330"/>
                </a:lnTo>
                <a:lnTo>
                  <a:pt x="30207" y="15469"/>
                </a:lnTo>
                <a:lnTo>
                  <a:pt x="5349" y="48131"/>
                </a:lnTo>
                <a:lnTo>
                  <a:pt x="0" y="76200"/>
                </a:lnTo>
                <a:lnTo>
                  <a:pt x="330" y="388130"/>
                </a:lnTo>
                <a:lnTo>
                  <a:pt x="15469" y="426992"/>
                </a:lnTo>
                <a:lnTo>
                  <a:pt x="48131" y="451850"/>
                </a:lnTo>
                <a:lnTo>
                  <a:pt x="76200" y="457200"/>
                </a:lnTo>
                <a:lnTo>
                  <a:pt x="1378730" y="456869"/>
                </a:lnTo>
                <a:lnTo>
                  <a:pt x="1417592" y="441730"/>
                </a:lnTo>
                <a:lnTo>
                  <a:pt x="1442450" y="409068"/>
                </a:lnTo>
                <a:lnTo>
                  <a:pt x="1447800" y="381000"/>
                </a:lnTo>
                <a:lnTo>
                  <a:pt x="1447469" y="69069"/>
                </a:lnTo>
                <a:lnTo>
                  <a:pt x="1432330" y="30207"/>
                </a:lnTo>
                <a:lnTo>
                  <a:pt x="1399668" y="5349"/>
                </a:lnTo>
                <a:lnTo>
                  <a:pt x="1371600" y="0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68495" y="2709463"/>
            <a:ext cx="8940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SaaS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00" y="280035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1371600" y="0"/>
                </a:moveTo>
                <a:lnTo>
                  <a:pt x="69062" y="330"/>
                </a:lnTo>
                <a:lnTo>
                  <a:pt x="30185" y="15469"/>
                </a:lnTo>
                <a:lnTo>
                  <a:pt x="5343" y="48131"/>
                </a:lnTo>
                <a:lnTo>
                  <a:pt x="0" y="76200"/>
                </a:lnTo>
                <a:lnTo>
                  <a:pt x="329" y="388130"/>
                </a:lnTo>
                <a:lnTo>
                  <a:pt x="15454" y="426992"/>
                </a:lnTo>
                <a:lnTo>
                  <a:pt x="48110" y="451850"/>
                </a:lnTo>
                <a:lnTo>
                  <a:pt x="76200" y="457200"/>
                </a:lnTo>
                <a:lnTo>
                  <a:pt x="1378730" y="456869"/>
                </a:lnTo>
                <a:lnTo>
                  <a:pt x="1417592" y="441730"/>
                </a:lnTo>
                <a:lnTo>
                  <a:pt x="1442450" y="409068"/>
                </a:lnTo>
                <a:lnTo>
                  <a:pt x="1447800" y="381000"/>
                </a:lnTo>
                <a:lnTo>
                  <a:pt x="1447469" y="69069"/>
                </a:lnTo>
                <a:lnTo>
                  <a:pt x="1432330" y="30207"/>
                </a:lnTo>
                <a:lnTo>
                  <a:pt x="1399668" y="5349"/>
                </a:lnTo>
                <a:lnTo>
                  <a:pt x="1371600" y="0"/>
                </a:lnTo>
                <a:close/>
              </a:path>
            </a:pathLst>
          </a:custGeom>
          <a:solidFill>
            <a:srgbClr val="66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1659" y="2861863"/>
            <a:ext cx="89408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24400" y="3638550"/>
            <a:ext cx="1447800" cy="457200"/>
          </a:xfrm>
          <a:custGeom>
            <a:avLst/>
            <a:gdLst/>
            <a:ahLst/>
            <a:cxnLst/>
            <a:rect l="l" t="t" r="r" b="b"/>
            <a:pathLst>
              <a:path w="1447800" h="457200">
                <a:moveTo>
                  <a:pt x="1371600" y="0"/>
                </a:moveTo>
                <a:lnTo>
                  <a:pt x="69069" y="330"/>
                </a:lnTo>
                <a:lnTo>
                  <a:pt x="30207" y="15469"/>
                </a:lnTo>
                <a:lnTo>
                  <a:pt x="5349" y="48131"/>
                </a:lnTo>
                <a:lnTo>
                  <a:pt x="0" y="76200"/>
                </a:lnTo>
                <a:lnTo>
                  <a:pt x="330" y="388137"/>
                </a:lnTo>
                <a:lnTo>
                  <a:pt x="15469" y="427014"/>
                </a:lnTo>
                <a:lnTo>
                  <a:pt x="48131" y="451856"/>
                </a:lnTo>
                <a:lnTo>
                  <a:pt x="76200" y="457200"/>
                </a:lnTo>
                <a:lnTo>
                  <a:pt x="1378730" y="456870"/>
                </a:lnTo>
                <a:lnTo>
                  <a:pt x="1417592" y="441745"/>
                </a:lnTo>
                <a:lnTo>
                  <a:pt x="1442450" y="409089"/>
                </a:lnTo>
                <a:lnTo>
                  <a:pt x="1447800" y="381000"/>
                </a:lnTo>
                <a:lnTo>
                  <a:pt x="1447469" y="69069"/>
                </a:lnTo>
                <a:lnTo>
                  <a:pt x="1432330" y="30207"/>
                </a:lnTo>
                <a:lnTo>
                  <a:pt x="1399668" y="5349"/>
                </a:lnTo>
                <a:lnTo>
                  <a:pt x="13716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70728" y="3700368"/>
            <a:ext cx="7588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I</a:t>
            </a:r>
            <a:r>
              <a:rPr sz="2800" b="1" dirty="0">
                <a:latin typeface="Arial"/>
                <a:cs typeface="Arial"/>
              </a:rPr>
              <a:t>aaS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123950"/>
            <a:ext cx="3021330" cy="1891030"/>
          </a:xfrm>
          <a:custGeom>
            <a:avLst/>
            <a:gdLst/>
            <a:ahLst/>
            <a:cxnLst/>
            <a:rect l="l" t="t" r="r" b="b"/>
            <a:pathLst>
              <a:path w="3021330" h="1891030">
                <a:moveTo>
                  <a:pt x="0" y="1890649"/>
                </a:moveTo>
                <a:lnTo>
                  <a:pt x="3021076" y="1890649"/>
                </a:lnTo>
                <a:lnTo>
                  <a:pt x="3021076" y="0"/>
                </a:lnTo>
                <a:lnTo>
                  <a:pt x="0" y="0"/>
                </a:lnTo>
                <a:lnTo>
                  <a:pt x="0" y="18906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1123950"/>
            <a:ext cx="3021076" cy="1890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123950"/>
            <a:ext cx="1454277" cy="189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8686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305050">
              <a:lnSpc>
                <a:spcPct val="100000"/>
              </a:lnSpc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irt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zati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 so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tware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39359" y="2603864"/>
            <a:ext cx="40513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514350"/>
            <a:ext cx="8686800" cy="685800"/>
          </a:xfrm>
          <a:custGeom>
            <a:avLst/>
            <a:gdLst/>
            <a:ahLst/>
            <a:cxnLst/>
            <a:rect l="l" t="t" r="r" b="b"/>
            <a:pathLst>
              <a:path w="8686800" h="685800">
                <a:moveTo>
                  <a:pt x="0" y="685800"/>
                </a:moveTo>
                <a:lnTo>
                  <a:pt x="8686800" y="685800"/>
                </a:lnTo>
                <a:lnTo>
                  <a:pt x="86868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9074" rIns="0" bIns="0" rtlCol="0">
            <a:spAutoFit/>
          </a:bodyPr>
          <a:lstStyle/>
          <a:p>
            <a:pPr marL="90868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Pre-built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4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4856" cy="512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475" y="2299716"/>
            <a:ext cx="553720" cy="0"/>
          </a:xfrm>
          <a:custGeom>
            <a:avLst/>
            <a:gdLst/>
            <a:ahLst/>
            <a:cxnLst/>
            <a:rect l="l" t="t" r="r" b="b"/>
            <a:pathLst>
              <a:path w="553719">
                <a:moveTo>
                  <a:pt x="0" y="0"/>
                </a:moveTo>
                <a:lnTo>
                  <a:pt x="553212" y="0"/>
                </a:lnTo>
              </a:path>
            </a:pathLst>
          </a:custGeom>
          <a:ln w="50292">
            <a:solidFill>
              <a:srgbClr val="7CC34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7732" y="2161245"/>
            <a:ext cx="1153795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45" dirty="0">
                <a:solidFill>
                  <a:srgbClr val="828282"/>
                </a:solidFill>
                <a:latin typeface="Arial"/>
                <a:cs typeface="Arial"/>
              </a:rPr>
              <a:t>for </a:t>
            </a:r>
            <a:r>
              <a:rPr sz="1000" spc="15" dirty="0">
                <a:solidFill>
                  <a:srgbClr val="6E6E6E"/>
                </a:solidFill>
                <a:latin typeface="Arial"/>
                <a:cs typeface="Arial"/>
              </a:rPr>
              <a:t>VirtualBox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345"/>
              </a:spcBef>
            </a:pPr>
            <a:r>
              <a:rPr sz="1000" u="heavy" spc="25" dirty="0">
                <a:solidFill>
                  <a:srgbClr val="7BA1B6"/>
                </a:solidFill>
                <a:latin typeface="Arial"/>
                <a:cs typeface="Arial"/>
              </a:rPr>
              <a:t>Mac</a:t>
            </a:r>
            <a:r>
              <a:rPr sz="1000" u="heavy" spc="-15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1000" u="heavy" spc="75" dirty="0">
                <a:solidFill>
                  <a:srgbClr val="7BA1B6"/>
                </a:solidFill>
                <a:latin typeface="Arial"/>
                <a:cs typeface="Arial"/>
              </a:rPr>
              <a:t>&amp;</a:t>
            </a:r>
            <a:r>
              <a:rPr sz="1000" u="heavy" spc="-95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1000" u="heavy" spc="65" dirty="0">
                <a:solidFill>
                  <a:srgbClr val="7BA1B6"/>
                </a:solidFill>
                <a:latin typeface="Arial"/>
                <a:cs typeface="Arial"/>
              </a:rPr>
              <a:t>W</a:t>
            </a:r>
            <a:r>
              <a:rPr sz="1000" u="heavy" spc="25" dirty="0">
                <a:solidFill>
                  <a:srgbClr val="7BA1B6"/>
                </a:solidFill>
                <a:latin typeface="Arial"/>
                <a:cs typeface="Arial"/>
              </a:rPr>
              <a:t>i</a:t>
            </a:r>
            <a:r>
              <a:rPr sz="1000" u="heavy" spc="45" dirty="0">
                <a:solidFill>
                  <a:srgbClr val="7BA1B6"/>
                </a:solidFill>
                <a:latin typeface="Arial"/>
                <a:cs typeface="Arial"/>
              </a:rPr>
              <a:t>ndows</a:t>
            </a:r>
            <a:r>
              <a:rPr sz="1000" spc="-55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900" spc="-45" dirty="0">
                <a:solidFill>
                  <a:srgbClr val="828282"/>
                </a:solidFill>
                <a:latin typeface="Arial"/>
                <a:cs typeface="Arial"/>
              </a:rPr>
              <a:t>[È</a:t>
            </a:r>
            <a:r>
              <a:rPr sz="900" spc="-30" dirty="0">
                <a:solidFill>
                  <a:srgbClr val="828282"/>
                </a:solidFill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6379" y="2257436"/>
            <a:ext cx="88836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25" dirty="0">
                <a:solidFill>
                  <a:srgbClr val="72C136"/>
                </a:solidFill>
                <a:latin typeface="Arial"/>
                <a:cs typeface="Arial"/>
              </a:rPr>
              <a:t>for</a:t>
            </a:r>
            <a:r>
              <a:rPr sz="1000" b="1" spc="-35" dirty="0">
                <a:solidFill>
                  <a:srgbClr val="72C136"/>
                </a:solidFill>
                <a:latin typeface="Arial"/>
                <a:cs typeface="Arial"/>
              </a:rPr>
              <a:t> </a:t>
            </a:r>
            <a:r>
              <a:rPr sz="1050" b="1" spc="-80" dirty="0">
                <a:solidFill>
                  <a:srgbClr val="72C136"/>
                </a:solidFill>
                <a:latin typeface="Times New Roman"/>
                <a:cs typeface="Times New Roman"/>
              </a:rPr>
              <a:t>Vi</a:t>
            </a:r>
            <a:r>
              <a:rPr sz="1050" b="1" spc="-114" dirty="0">
                <a:solidFill>
                  <a:srgbClr val="72C136"/>
                </a:solidFill>
                <a:latin typeface="Times New Roman"/>
                <a:cs typeface="Times New Roman"/>
              </a:rPr>
              <a:t> </a:t>
            </a:r>
            <a:r>
              <a:rPr sz="1000" b="1" dirty="0">
                <a:solidFill>
                  <a:srgbClr val="72C136"/>
                </a:solidFill>
                <a:latin typeface="Arial"/>
                <a:cs typeface="Arial"/>
              </a:rPr>
              <a:t>rtualBox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8521" y="2406439"/>
            <a:ext cx="766445" cy="128270"/>
          </a:xfrm>
          <a:custGeom>
            <a:avLst/>
            <a:gdLst/>
            <a:ahLst/>
            <a:cxnLst/>
            <a:rect l="l" t="t" r="r" b="b"/>
            <a:pathLst>
              <a:path w="766445" h="128269">
                <a:moveTo>
                  <a:pt x="0" y="0"/>
                </a:moveTo>
                <a:lnTo>
                  <a:pt x="766094" y="0"/>
                </a:lnTo>
                <a:lnTo>
                  <a:pt x="766094" y="128224"/>
                </a:lnTo>
                <a:lnTo>
                  <a:pt x="0" y="128224"/>
                </a:lnTo>
                <a:lnTo>
                  <a:pt x="0" y="0"/>
                </a:lnTo>
                <a:close/>
              </a:path>
            </a:pathLst>
          </a:custGeom>
          <a:solidFill>
            <a:srgbClr val="E6E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11244" y="2416110"/>
            <a:ext cx="786765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45" dirty="0">
                <a:solidFill>
                  <a:srgbClr val="A3A3A3"/>
                </a:solidFill>
                <a:latin typeface="Arial"/>
                <a:cs typeface="Arial"/>
              </a:rPr>
              <a:t>(H)</a:t>
            </a:r>
            <a:r>
              <a:rPr sz="700" spc="60" dirty="0">
                <a:solidFill>
                  <a:srgbClr val="A3A3A3"/>
                </a:solidFill>
                <a:latin typeface="Arial"/>
                <a:cs typeface="Arial"/>
              </a:rPr>
              <a:t>P</a:t>
            </a:r>
            <a:r>
              <a:rPr sz="700" spc="-110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750" spc="55" dirty="0">
                <a:solidFill>
                  <a:srgbClr val="A3A3A3"/>
                </a:solidFill>
                <a:latin typeface="Times New Roman"/>
                <a:cs typeface="Times New Roman"/>
              </a:rPr>
              <a:t>2</a:t>
            </a:r>
            <a:r>
              <a:rPr sz="750" spc="-50" dirty="0">
                <a:solidFill>
                  <a:srgbClr val="A3A3A3"/>
                </a:solidFill>
                <a:latin typeface="Times New Roman"/>
                <a:cs typeface="Times New Roman"/>
              </a:rPr>
              <a:t>.</a:t>
            </a:r>
            <a:r>
              <a:rPr sz="750" spc="70" dirty="0">
                <a:solidFill>
                  <a:srgbClr val="A3A3A3"/>
                </a:solidFill>
                <a:latin typeface="Times New Roman"/>
                <a:cs typeface="Times New Roman"/>
              </a:rPr>
              <a:t>32-8.5</a:t>
            </a:r>
            <a:r>
              <a:rPr sz="750" spc="-105" dirty="0">
                <a:solidFill>
                  <a:srgbClr val="A3A3A3"/>
                </a:solidFill>
                <a:latin typeface="Times New Roman"/>
                <a:cs typeface="Times New Roman"/>
              </a:rPr>
              <a:t> </a:t>
            </a:r>
            <a:r>
              <a:rPr sz="750" spc="-20" dirty="0">
                <a:solidFill>
                  <a:srgbClr val="A3A3A3"/>
                </a:solidFill>
                <a:latin typeface="Times New Roman"/>
                <a:cs typeface="Times New Roman"/>
              </a:rPr>
              <a:t>GBI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697" y="2541869"/>
            <a:ext cx="49974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-155" dirty="0">
                <a:solidFill>
                  <a:srgbClr val="B3B3B3"/>
                </a:solidFill>
                <a:latin typeface="Arial"/>
                <a:cs typeface="Arial"/>
              </a:rPr>
              <a:t>I</a:t>
            </a:r>
            <a:r>
              <a:rPr sz="900" spc="35" dirty="0">
                <a:solidFill>
                  <a:srgbClr val="B3B3B3"/>
                </a:solidFill>
                <a:latin typeface="Arial"/>
                <a:cs typeface="Arial"/>
              </a:rPr>
              <a:t>N</a:t>
            </a:r>
            <a:r>
              <a:rPr sz="900" spc="-105" dirty="0">
                <a:solidFill>
                  <a:srgbClr val="B3B3B3"/>
                </a:solidFill>
                <a:latin typeface="Arial"/>
                <a:cs typeface="Arial"/>
              </a:rPr>
              <a:t>S</a:t>
            </a:r>
            <a:r>
              <a:rPr sz="900" spc="15" dirty="0">
                <a:solidFill>
                  <a:srgbClr val="B3B3B3"/>
                </a:solidFill>
                <a:latin typeface="Arial"/>
                <a:cs typeface="Arial"/>
              </a:rPr>
              <a:t>TALL</a:t>
            </a:r>
            <a:endParaRPr sz="900">
              <a:latin typeface="Arial"/>
              <a:cs typeface="Arial"/>
            </a:endParaRPr>
          </a:p>
          <a:p>
            <a:pPr marL="40640">
              <a:lnSpc>
                <a:spcPct val="100000"/>
              </a:lnSpc>
              <a:spcBef>
                <a:spcPts val="85"/>
              </a:spcBef>
            </a:pPr>
            <a:r>
              <a:rPr sz="850" spc="20" dirty="0">
                <a:solidFill>
                  <a:srgbClr val="B3B3B3"/>
                </a:solidFill>
                <a:latin typeface="Arial"/>
                <a:cs typeface="Arial"/>
              </a:rPr>
              <a:t>GUIDES</a:t>
            </a:r>
            <a:endParaRPr sz="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7732" y="2655022"/>
            <a:ext cx="1153160" cy="349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45" dirty="0">
                <a:solidFill>
                  <a:srgbClr val="828282"/>
                </a:solidFill>
                <a:latin typeface="Arial"/>
                <a:cs typeface="Arial"/>
              </a:rPr>
              <a:t>for </a:t>
            </a:r>
            <a:r>
              <a:rPr sz="1000" spc="-20" dirty="0">
                <a:solidFill>
                  <a:srgbClr val="6E6E6E"/>
                </a:solidFill>
                <a:latin typeface="Arial"/>
                <a:cs typeface="Arial"/>
              </a:rPr>
              <a:t>VMw'are</a:t>
            </a:r>
            <a:endParaRPr sz="10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345"/>
              </a:spcBef>
            </a:pPr>
            <a:r>
              <a:rPr sz="1000" u="heavy" spc="-45" dirty="0">
                <a:solidFill>
                  <a:srgbClr val="7BA1B6"/>
                </a:solidFill>
                <a:latin typeface="Arial"/>
                <a:cs typeface="Arial"/>
              </a:rPr>
              <a:t>M</a:t>
            </a:r>
            <a:r>
              <a:rPr sz="1000" u="heavy" spc="40" dirty="0">
                <a:solidFill>
                  <a:srgbClr val="7BA1B6"/>
                </a:solidFill>
                <a:latin typeface="Arial"/>
                <a:cs typeface="Arial"/>
              </a:rPr>
              <a:t>ac</a:t>
            </a:r>
            <a:r>
              <a:rPr sz="1000" u="heavy" spc="10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1000" u="heavy" spc="75" dirty="0">
                <a:solidFill>
                  <a:srgbClr val="7BA1B6"/>
                </a:solidFill>
                <a:latin typeface="Arial"/>
                <a:cs typeface="Arial"/>
              </a:rPr>
              <a:t>&amp;</a:t>
            </a:r>
            <a:r>
              <a:rPr sz="1000" u="heavy" spc="-95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1000" u="heavy" spc="100" dirty="0">
                <a:solidFill>
                  <a:srgbClr val="7BA1B6"/>
                </a:solidFill>
                <a:latin typeface="Arial"/>
                <a:cs typeface="Arial"/>
              </a:rPr>
              <a:t>W</a:t>
            </a:r>
            <a:r>
              <a:rPr sz="1000" u="heavy" spc="-15" dirty="0">
                <a:solidFill>
                  <a:srgbClr val="7BA1B6"/>
                </a:solidFill>
                <a:latin typeface="Arial"/>
                <a:cs typeface="Arial"/>
              </a:rPr>
              <a:t>i</a:t>
            </a:r>
            <a:r>
              <a:rPr sz="1000" u="heavy" spc="40" dirty="0">
                <a:solidFill>
                  <a:srgbClr val="7BA1B6"/>
                </a:solidFill>
                <a:latin typeface="Arial"/>
                <a:cs typeface="Arial"/>
              </a:rPr>
              <a:t>ndows</a:t>
            </a:r>
            <a:r>
              <a:rPr sz="1000" spc="-25" dirty="0">
                <a:solidFill>
                  <a:srgbClr val="7BA1B6"/>
                </a:solidFill>
                <a:latin typeface="Arial"/>
                <a:cs typeface="Arial"/>
              </a:rPr>
              <a:t> </a:t>
            </a:r>
            <a:r>
              <a:rPr sz="950" spc="-65" dirty="0">
                <a:solidFill>
                  <a:srgbClr val="828282"/>
                </a:solidFill>
                <a:latin typeface="Times New Roman"/>
                <a:cs typeface="Times New Roman"/>
              </a:rPr>
              <a:t>[ÈÎ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8676" y="2728173"/>
            <a:ext cx="7251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35" dirty="0">
                <a:solidFill>
                  <a:srgbClr val="72C136"/>
                </a:solidFill>
                <a:latin typeface="Arial"/>
                <a:cs typeface="Arial"/>
              </a:rPr>
              <a:t>for</a:t>
            </a:r>
            <a:r>
              <a:rPr sz="1000" b="1" spc="-75" dirty="0">
                <a:solidFill>
                  <a:srgbClr val="72C136"/>
                </a:solidFill>
                <a:latin typeface="Arial"/>
                <a:cs typeface="Arial"/>
              </a:rPr>
              <a:t> </a:t>
            </a:r>
            <a:r>
              <a:rPr sz="1000" b="1" spc="10" dirty="0">
                <a:solidFill>
                  <a:srgbClr val="72C136"/>
                </a:solidFill>
                <a:latin typeface="Arial"/>
                <a:cs typeface="Arial"/>
              </a:rPr>
              <a:t>VMware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18521" y="2872783"/>
            <a:ext cx="732790" cy="128270"/>
          </a:xfrm>
          <a:custGeom>
            <a:avLst/>
            <a:gdLst/>
            <a:ahLst/>
            <a:cxnLst/>
            <a:rect l="l" t="t" r="r" b="b"/>
            <a:pathLst>
              <a:path w="732789" h="128269">
                <a:moveTo>
                  <a:pt x="0" y="0"/>
                </a:moveTo>
                <a:lnTo>
                  <a:pt x="732346" y="0"/>
                </a:lnTo>
                <a:lnTo>
                  <a:pt x="732346" y="128224"/>
                </a:lnTo>
                <a:lnTo>
                  <a:pt x="0" y="128224"/>
                </a:lnTo>
                <a:lnTo>
                  <a:pt x="0" y="0"/>
                </a:lnTo>
                <a:close/>
              </a:path>
            </a:pathLst>
          </a:custGeom>
          <a:solidFill>
            <a:srgbClr val="E6E9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1244" y="2882454"/>
            <a:ext cx="753745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-20" dirty="0">
                <a:solidFill>
                  <a:srgbClr val="A3A3A3"/>
                </a:solidFill>
                <a:latin typeface="Arial"/>
                <a:cs typeface="Arial"/>
              </a:rPr>
              <a:t>(</a:t>
            </a:r>
            <a:r>
              <a:rPr sz="700" spc="-45" dirty="0">
                <a:solidFill>
                  <a:srgbClr val="A3A3A3"/>
                </a:solidFill>
                <a:latin typeface="Arial"/>
                <a:cs typeface="Arial"/>
              </a:rPr>
              <a:t>HOP</a:t>
            </a:r>
            <a:r>
              <a:rPr sz="700" spc="-80" dirty="0">
                <a:solidFill>
                  <a:srgbClr val="A3A3A3"/>
                </a:solidFill>
                <a:latin typeface="Arial"/>
                <a:cs typeface="Arial"/>
              </a:rPr>
              <a:t> </a:t>
            </a:r>
            <a:r>
              <a:rPr sz="750" spc="35" dirty="0">
                <a:solidFill>
                  <a:srgbClr val="A3A3A3"/>
                </a:solidFill>
                <a:latin typeface="Times New Roman"/>
                <a:cs typeface="Times New Roman"/>
              </a:rPr>
              <a:t>2.32</a:t>
            </a:r>
            <a:r>
              <a:rPr sz="750" spc="-75" dirty="0">
                <a:solidFill>
                  <a:srgbClr val="A3A3A3"/>
                </a:solidFill>
                <a:latin typeface="Times New Roman"/>
                <a:cs typeface="Times New Roman"/>
              </a:rPr>
              <a:t> </a:t>
            </a:r>
            <a:r>
              <a:rPr sz="750" spc="75" dirty="0">
                <a:solidFill>
                  <a:srgbClr val="A3A3A3"/>
                </a:solidFill>
                <a:latin typeface="Times New Roman"/>
                <a:cs typeface="Times New Roman"/>
              </a:rPr>
              <a:t>-</a:t>
            </a:r>
            <a:r>
              <a:rPr sz="750" spc="-120" dirty="0">
                <a:solidFill>
                  <a:srgbClr val="A3A3A3"/>
                </a:solidFill>
                <a:latin typeface="Times New Roman"/>
                <a:cs typeface="Times New Roman"/>
              </a:rPr>
              <a:t> </a:t>
            </a:r>
            <a:r>
              <a:rPr sz="750" spc="160" dirty="0">
                <a:solidFill>
                  <a:srgbClr val="A3A3A3"/>
                </a:solidFill>
                <a:latin typeface="Times New Roman"/>
                <a:cs typeface="Times New Roman"/>
              </a:rPr>
              <a:t>8</a:t>
            </a:r>
            <a:r>
              <a:rPr sz="750" spc="45" dirty="0">
                <a:solidFill>
                  <a:srgbClr val="A3A3A3"/>
                </a:solidFill>
                <a:latin typeface="Times New Roman"/>
                <a:cs typeface="Times New Roman"/>
              </a:rPr>
              <a:t>7</a:t>
            </a:r>
            <a:r>
              <a:rPr sz="750" spc="-110" dirty="0">
                <a:solidFill>
                  <a:srgbClr val="A3A3A3"/>
                </a:solidFill>
                <a:latin typeface="Times New Roman"/>
                <a:cs typeface="Times New Roman"/>
              </a:rPr>
              <a:t> </a:t>
            </a:r>
            <a:r>
              <a:rPr sz="750" spc="-35" dirty="0">
                <a:solidFill>
                  <a:srgbClr val="A3A3A3"/>
                </a:solidFill>
                <a:latin typeface="Times New Roman"/>
                <a:cs typeface="Times New Roman"/>
              </a:rPr>
              <a:t>GB</a:t>
            </a:r>
            <a:endParaRPr sz="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8527" y="1001996"/>
            <a:ext cx="3228340" cy="939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200" spc="-55" dirty="0">
                <a:solidFill>
                  <a:srgbClr val="034F70"/>
                </a:solidFill>
                <a:latin typeface="Arial"/>
                <a:cs typeface="Arial"/>
              </a:rPr>
              <a:t>l</a:t>
            </a:r>
            <a:r>
              <a:rPr sz="7200" spc="240" dirty="0">
                <a:solidFill>
                  <a:srgbClr val="034F70"/>
                </a:solidFill>
                <a:latin typeface="Arial"/>
                <a:cs typeface="Arial"/>
              </a:rPr>
              <a:t>o</a:t>
            </a:r>
            <a:r>
              <a:rPr sz="7200" spc="135" dirty="0">
                <a:solidFill>
                  <a:srgbClr val="034F70"/>
                </a:solidFill>
                <a:latin typeface="Arial"/>
                <a:cs typeface="Arial"/>
              </a:rPr>
              <a:t>u</a:t>
            </a:r>
            <a:r>
              <a:rPr sz="7200" spc="350" dirty="0">
                <a:solidFill>
                  <a:srgbClr val="034F70"/>
                </a:solidFill>
                <a:latin typeface="Arial"/>
                <a:cs typeface="Arial"/>
              </a:rPr>
              <a:t>d</a:t>
            </a:r>
            <a:r>
              <a:rPr sz="7200" spc="240" dirty="0">
                <a:solidFill>
                  <a:srgbClr val="034F70"/>
                </a:solidFill>
                <a:latin typeface="Arial"/>
                <a:cs typeface="Arial"/>
              </a:rPr>
              <a:t>e</a:t>
            </a:r>
            <a:r>
              <a:rPr sz="7200" spc="190" dirty="0">
                <a:solidFill>
                  <a:srgbClr val="034F70"/>
                </a:solidFill>
                <a:latin typeface="Arial"/>
                <a:cs typeface="Arial"/>
              </a:rPr>
              <a:t>r</a:t>
            </a:r>
            <a:r>
              <a:rPr sz="7200" spc="80" dirty="0">
                <a:solidFill>
                  <a:srgbClr val="034F70"/>
                </a:solidFill>
                <a:latin typeface="Arial"/>
                <a:cs typeface="Arial"/>
              </a:rPr>
              <a:t>a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396" y="56146"/>
            <a:ext cx="6247511" cy="4471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43600" y="75209"/>
            <a:ext cx="3097530" cy="339090"/>
          </a:xfrm>
          <a:prstGeom prst="rect">
            <a:avLst/>
          </a:prstGeom>
          <a:solidFill>
            <a:srgbClr val="FFFFFF"/>
          </a:solidFill>
          <a:ln w="12700">
            <a:solidFill>
              <a:srgbClr val="00AD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  <a:hlinkClick r:id="rId3"/>
              </a:rPr>
              <a:t>http://ho</a:t>
            </a:r>
            <a:r>
              <a:rPr sz="1600" spc="-15" dirty="0">
                <a:latin typeface="Arial"/>
                <a:cs typeface="Arial"/>
                <a:hlinkClick r:id="rId3"/>
              </a:rPr>
              <a:t>r</a:t>
            </a:r>
            <a:r>
              <a:rPr sz="1600" spc="-5" dirty="0">
                <a:latin typeface="Arial"/>
                <a:cs typeface="Arial"/>
                <a:hlinkClick r:id="rId3"/>
              </a:rPr>
              <a:t>ton</a:t>
            </a:r>
            <a:r>
              <a:rPr sz="1600" spc="-20" dirty="0">
                <a:latin typeface="Arial"/>
                <a:cs typeface="Arial"/>
                <a:hlinkClick r:id="rId3"/>
              </a:rPr>
              <a:t>w</a:t>
            </a:r>
            <a:r>
              <a:rPr sz="1600" spc="-5" dirty="0">
                <a:latin typeface="Arial"/>
                <a:cs typeface="Arial"/>
                <a:hlinkClick r:id="rId3"/>
              </a:rPr>
              <a:t>ork</a:t>
            </a:r>
            <a:r>
              <a:rPr sz="1600" dirty="0">
                <a:latin typeface="Arial"/>
                <a:cs typeface="Arial"/>
                <a:hlinkClick r:id="rId3"/>
              </a:rPr>
              <a:t>s</a:t>
            </a:r>
            <a:r>
              <a:rPr sz="1600" spc="-5" dirty="0">
                <a:latin typeface="Arial"/>
                <a:cs typeface="Arial"/>
                <a:hlinkClick r:id="rId3"/>
              </a:rPr>
              <a:t>.co</a:t>
            </a:r>
            <a:r>
              <a:rPr sz="1600" spc="0" dirty="0">
                <a:latin typeface="Arial"/>
                <a:cs typeface="Arial"/>
                <a:hlinkClick r:id="rId3"/>
              </a:rPr>
              <a:t>m</a:t>
            </a:r>
            <a:r>
              <a:rPr sz="1600" spc="-5" dirty="0">
                <a:latin typeface="Arial"/>
                <a:cs typeface="Arial"/>
                <a:hlinkClick r:id="rId3"/>
              </a:rPr>
              <a:t>/t</a:t>
            </a:r>
            <a:r>
              <a:rPr sz="1600" spc="0" dirty="0">
                <a:latin typeface="Arial"/>
                <a:cs typeface="Arial"/>
                <a:hlinkClick r:id="rId3"/>
              </a:rPr>
              <a:t>u</a:t>
            </a:r>
            <a:r>
              <a:rPr sz="1600" spc="-5" dirty="0">
                <a:latin typeface="Arial"/>
                <a:cs typeface="Arial"/>
                <a:hlinkClick r:id="rId3"/>
              </a:rPr>
              <a:t>toria</a:t>
            </a:r>
            <a:r>
              <a:rPr sz="1600" dirty="0">
                <a:latin typeface="Arial"/>
                <a:cs typeface="Arial"/>
                <a:hlinkClick r:id="rId3"/>
              </a:rPr>
              <a:t>l</a:t>
            </a:r>
            <a:r>
              <a:rPr sz="1600" spc="-5" dirty="0">
                <a:latin typeface="Arial"/>
                <a:cs typeface="Arial"/>
                <a:hlinkClick r:id="rId3"/>
              </a:rPr>
              <a:t>s/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23" y="4482527"/>
            <a:ext cx="4572000" cy="584835"/>
          </a:xfrm>
          <a:custGeom>
            <a:avLst/>
            <a:gdLst/>
            <a:ahLst/>
            <a:cxnLst/>
            <a:rect l="l" t="t" r="r" b="b"/>
            <a:pathLst>
              <a:path w="4572000" h="584835">
                <a:moveTo>
                  <a:pt x="0" y="584771"/>
                </a:moveTo>
                <a:lnTo>
                  <a:pt x="4572000" y="584771"/>
                </a:lnTo>
                <a:lnTo>
                  <a:pt x="4572000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623" y="4482527"/>
            <a:ext cx="4572000" cy="584835"/>
          </a:xfrm>
          <a:custGeom>
            <a:avLst/>
            <a:gdLst/>
            <a:ahLst/>
            <a:cxnLst/>
            <a:rect l="l" t="t" r="r" b="b"/>
            <a:pathLst>
              <a:path w="4572000" h="584835">
                <a:moveTo>
                  <a:pt x="0" y="584771"/>
                </a:moveTo>
                <a:lnTo>
                  <a:pt x="4572000" y="584771"/>
                </a:lnTo>
                <a:lnTo>
                  <a:pt x="4572000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ln w="12699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271" y="4550561"/>
            <a:ext cx="438150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>
                <a:latin typeface="Arial"/>
                <a:cs typeface="Arial"/>
                <a:hlinkClick r:id="rId2"/>
              </a:rPr>
              <a:t>http://</a:t>
            </a:r>
            <a:r>
              <a:rPr sz="1600" spc="-20" dirty="0">
                <a:latin typeface="Arial"/>
                <a:cs typeface="Arial"/>
                <a:hlinkClick r:id="rId2"/>
              </a:rPr>
              <a:t>ww</a:t>
            </a:r>
            <a:r>
              <a:rPr sz="1600" spc="-105" dirty="0">
                <a:latin typeface="Arial"/>
                <a:cs typeface="Arial"/>
                <a:hlinkClick r:id="rId2"/>
              </a:rPr>
              <a:t>w</a:t>
            </a:r>
            <a:r>
              <a:rPr sz="1600" spc="-10" dirty="0">
                <a:latin typeface="Arial"/>
                <a:cs typeface="Arial"/>
                <a:hlinkClick r:id="rId2"/>
              </a:rPr>
              <a:t>.</a:t>
            </a:r>
            <a:r>
              <a:rPr sz="1600" spc="-5" dirty="0">
                <a:latin typeface="Arial"/>
                <a:cs typeface="Arial"/>
                <a:hlinkClick r:id="rId2"/>
              </a:rPr>
              <a:t>cl</a:t>
            </a:r>
            <a:r>
              <a:rPr sz="1600" spc="-10" dirty="0">
                <a:latin typeface="Arial"/>
                <a:cs typeface="Arial"/>
                <a:hlinkClick r:id="rId2"/>
              </a:rPr>
              <a:t>oudera.co</a:t>
            </a:r>
            <a:r>
              <a:rPr sz="1600" spc="0" dirty="0">
                <a:latin typeface="Arial"/>
                <a:cs typeface="Arial"/>
                <a:hlinkClick r:id="rId2"/>
              </a:rPr>
              <a:t>m</a:t>
            </a:r>
            <a:r>
              <a:rPr sz="1600" spc="-10" dirty="0">
                <a:latin typeface="Arial"/>
                <a:cs typeface="Arial"/>
                <a:hlinkClick r:id="rId2"/>
              </a:rPr>
              <a:t>/de</a:t>
            </a:r>
            <a:r>
              <a:rPr sz="1600" spc="-5" dirty="0">
                <a:latin typeface="Arial"/>
                <a:cs typeface="Arial"/>
                <a:hlinkClick r:id="rId2"/>
              </a:rPr>
              <a:t>v</a:t>
            </a:r>
            <a:r>
              <a:rPr sz="1600" spc="-10" dirty="0">
                <a:latin typeface="Arial"/>
                <a:cs typeface="Arial"/>
                <a:hlinkClick r:id="rId2"/>
              </a:rPr>
              <a:t>e</a:t>
            </a:r>
            <a:r>
              <a:rPr sz="1600" spc="-5" dirty="0">
                <a:latin typeface="Arial"/>
                <a:cs typeface="Arial"/>
                <a:hlinkClick r:id="rId2"/>
              </a:rPr>
              <a:t>l</a:t>
            </a:r>
            <a:r>
              <a:rPr sz="1600" spc="-10" dirty="0">
                <a:latin typeface="Arial"/>
                <a:cs typeface="Arial"/>
                <a:hlinkClick r:id="rId2"/>
              </a:rPr>
              <a:t>opers/ge</a:t>
            </a:r>
            <a:r>
              <a:rPr sz="1600" spc="0" dirty="0">
                <a:latin typeface="Arial"/>
                <a:cs typeface="Arial"/>
                <a:hlinkClick r:id="rId2"/>
              </a:rPr>
              <a:t>t</a:t>
            </a:r>
            <a:r>
              <a:rPr sz="1600" spc="-10" dirty="0">
                <a:latin typeface="Arial"/>
                <a:cs typeface="Arial"/>
                <a:hlinkClick r:id="rId2"/>
              </a:rPr>
              <a:t>-</a:t>
            </a:r>
            <a:r>
              <a:rPr sz="1600" spc="-5" dirty="0">
                <a:latin typeface="Arial"/>
                <a:cs typeface="Arial"/>
                <a:hlinkClick r:id="rId2"/>
              </a:rPr>
              <a:t>st</a:t>
            </a:r>
            <a:r>
              <a:rPr sz="1600" dirty="0">
                <a:latin typeface="Arial"/>
                <a:cs typeface="Arial"/>
                <a:hlinkClick r:id="rId2"/>
              </a:rPr>
              <a:t>ar</a:t>
            </a:r>
            <a:r>
              <a:rPr sz="1600" spc="-5" dirty="0">
                <a:latin typeface="Arial"/>
                <a:cs typeface="Arial"/>
                <a:hlinkClick r:id="rId2"/>
              </a:rPr>
              <a:t>ted-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20" dirty="0">
                <a:latin typeface="Arial"/>
                <a:cs typeface="Arial"/>
              </a:rPr>
              <a:t>w</a:t>
            </a:r>
            <a:r>
              <a:rPr sz="1600" spc="-5" dirty="0">
                <a:latin typeface="Arial"/>
                <a:cs typeface="Arial"/>
              </a:rPr>
              <a:t>ith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-5" dirty="0">
                <a:latin typeface="Arial"/>
                <a:cs typeface="Arial"/>
              </a:rPr>
              <a:t>hadoop</a:t>
            </a:r>
            <a:r>
              <a:rPr sz="1600" spc="-10" dirty="0">
                <a:latin typeface="Arial"/>
                <a:cs typeface="Arial"/>
              </a:rPr>
              <a:t>-</a:t>
            </a:r>
            <a:r>
              <a:rPr sz="1600" spc="-5" dirty="0">
                <a:latin typeface="Arial"/>
                <a:cs typeface="Arial"/>
              </a:rPr>
              <a:t>tutoria</a:t>
            </a:r>
            <a:r>
              <a:rPr sz="1600" dirty="0">
                <a:latin typeface="Arial"/>
                <a:cs typeface="Arial"/>
              </a:rPr>
              <a:t>l</a:t>
            </a:r>
            <a:r>
              <a:rPr sz="1600" spc="-5" dirty="0">
                <a:latin typeface="Arial"/>
                <a:cs typeface="Arial"/>
              </a:rPr>
              <a:t>.html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62" y="47751"/>
            <a:ext cx="6357874" cy="3476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390650"/>
            <a:ext cx="1730375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40835" y="1333500"/>
            <a:ext cx="2803016" cy="196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09369" y="2047875"/>
            <a:ext cx="1905000" cy="533400"/>
          </a:xfrm>
          <a:custGeom>
            <a:avLst/>
            <a:gdLst/>
            <a:ahLst/>
            <a:cxnLst/>
            <a:rect l="l" t="t" r="r" b="b"/>
            <a:pathLst>
              <a:path w="1905000" h="533400">
                <a:moveTo>
                  <a:pt x="1638300" y="0"/>
                </a:moveTo>
                <a:lnTo>
                  <a:pt x="16383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1638300" y="400050"/>
                </a:lnTo>
                <a:lnTo>
                  <a:pt x="1638300" y="533400"/>
                </a:lnTo>
                <a:lnTo>
                  <a:pt x="1905000" y="266700"/>
                </a:lnTo>
                <a:lnTo>
                  <a:pt x="1638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9369" y="2047875"/>
            <a:ext cx="1905000" cy="533400"/>
          </a:xfrm>
          <a:custGeom>
            <a:avLst/>
            <a:gdLst/>
            <a:ahLst/>
            <a:cxnLst/>
            <a:rect l="l" t="t" r="r" b="b"/>
            <a:pathLst>
              <a:path w="1905000" h="533400">
                <a:moveTo>
                  <a:pt x="0" y="133350"/>
                </a:moveTo>
                <a:lnTo>
                  <a:pt x="1638300" y="133350"/>
                </a:lnTo>
                <a:lnTo>
                  <a:pt x="1638300" y="0"/>
                </a:lnTo>
                <a:lnTo>
                  <a:pt x="1905000" y="266700"/>
                </a:lnTo>
                <a:lnTo>
                  <a:pt x="1638300" y="533400"/>
                </a:lnTo>
                <a:lnTo>
                  <a:pt x="16383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57150"/>
            <a:ext cx="8839200" cy="838200"/>
          </a:xfrm>
          <a:custGeom>
            <a:avLst/>
            <a:gdLst/>
            <a:ahLst/>
            <a:cxnLst/>
            <a:rect l="l" t="t" r="r" b="b"/>
            <a:pathLst>
              <a:path w="8839200" h="838200">
                <a:moveTo>
                  <a:pt x="0" y="838200"/>
                </a:moveTo>
                <a:lnTo>
                  <a:pt x="8839200" y="838200"/>
                </a:lnTo>
                <a:lnTo>
                  <a:pt x="8839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1479" rIns="0" bIns="0" rtlCol="0">
            <a:spAutoFit/>
          </a:bodyPr>
          <a:lstStyle/>
          <a:p>
            <a:pPr marL="118491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Dep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oying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ilt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 Cl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ud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1809750"/>
            <a:ext cx="4419600" cy="762000"/>
          </a:xfrm>
          <a:custGeom>
            <a:avLst/>
            <a:gdLst/>
            <a:ahLst/>
            <a:cxnLst/>
            <a:rect l="l" t="t" r="r" b="b"/>
            <a:pathLst>
              <a:path w="4419600" h="762000">
                <a:moveTo>
                  <a:pt x="0" y="762000"/>
                </a:moveTo>
                <a:lnTo>
                  <a:pt x="4419600" y="762000"/>
                </a:lnTo>
                <a:lnTo>
                  <a:pt x="44196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6697" y="1999717"/>
            <a:ext cx="4177029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vali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" y="4019550"/>
            <a:ext cx="5486400" cy="838200"/>
          </a:xfrm>
          <a:custGeom>
            <a:avLst/>
            <a:gdLst/>
            <a:ahLst/>
            <a:cxnLst/>
            <a:rect l="l" t="t" r="r" b="b"/>
            <a:pathLst>
              <a:path w="5486400" h="838200">
                <a:moveTo>
                  <a:pt x="0" y="838200"/>
                </a:moveTo>
                <a:lnTo>
                  <a:pt x="5486400" y="838200"/>
                </a:lnTo>
                <a:lnTo>
                  <a:pt x="5486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8157" y="4248169"/>
            <a:ext cx="474218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velo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solu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7000" y="209550"/>
            <a:ext cx="6304915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 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 sh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lf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solu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2724150"/>
            <a:ext cx="1066800" cy="1143000"/>
          </a:xfrm>
          <a:custGeom>
            <a:avLst/>
            <a:gdLst/>
            <a:ahLst/>
            <a:cxnLst/>
            <a:rect l="l" t="t" r="r" b="b"/>
            <a:pathLst>
              <a:path w="1066800" h="1143000">
                <a:moveTo>
                  <a:pt x="1066800" y="609600"/>
                </a:moveTo>
                <a:lnTo>
                  <a:pt x="0" y="609600"/>
                </a:lnTo>
                <a:lnTo>
                  <a:pt x="533400" y="1143000"/>
                </a:lnTo>
                <a:lnTo>
                  <a:pt x="1066800" y="609600"/>
                </a:lnTo>
                <a:close/>
              </a:path>
              <a:path w="1066800" h="1143000">
                <a:moveTo>
                  <a:pt x="800100" y="0"/>
                </a:moveTo>
                <a:lnTo>
                  <a:pt x="266700" y="0"/>
                </a:lnTo>
                <a:lnTo>
                  <a:pt x="266700" y="609600"/>
                </a:lnTo>
                <a:lnTo>
                  <a:pt x="800100" y="609600"/>
                </a:lnTo>
                <a:lnTo>
                  <a:pt x="8001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5800" y="2724150"/>
            <a:ext cx="1066800" cy="1143000"/>
          </a:xfrm>
          <a:custGeom>
            <a:avLst/>
            <a:gdLst/>
            <a:ahLst/>
            <a:cxnLst/>
            <a:rect l="l" t="t" r="r" b="b"/>
            <a:pathLst>
              <a:path w="1066800" h="1143000">
                <a:moveTo>
                  <a:pt x="0" y="609600"/>
                </a:moveTo>
                <a:lnTo>
                  <a:pt x="266700" y="609600"/>
                </a:lnTo>
                <a:lnTo>
                  <a:pt x="266700" y="0"/>
                </a:lnTo>
                <a:lnTo>
                  <a:pt x="800100" y="0"/>
                </a:lnTo>
                <a:lnTo>
                  <a:pt x="800100" y="609600"/>
                </a:lnTo>
                <a:lnTo>
                  <a:pt x="1066800" y="609600"/>
                </a:lnTo>
                <a:lnTo>
                  <a:pt x="533400" y="1143000"/>
                </a:lnTo>
                <a:lnTo>
                  <a:pt x="0" y="6096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1400" y="112395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762000" y="304800"/>
                </a:moveTo>
                <a:lnTo>
                  <a:pt x="0" y="304800"/>
                </a:lnTo>
                <a:lnTo>
                  <a:pt x="381000" y="609600"/>
                </a:lnTo>
                <a:lnTo>
                  <a:pt x="762000" y="304800"/>
                </a:lnTo>
                <a:close/>
              </a:path>
              <a:path w="762000" h="609600">
                <a:moveTo>
                  <a:pt x="571500" y="0"/>
                </a:moveTo>
                <a:lnTo>
                  <a:pt x="190500" y="0"/>
                </a:lnTo>
                <a:lnTo>
                  <a:pt x="190500" y="304800"/>
                </a:lnTo>
                <a:lnTo>
                  <a:pt x="571500" y="304800"/>
                </a:lnTo>
                <a:lnTo>
                  <a:pt x="5715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1400" y="112395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0" y="304800"/>
                </a:moveTo>
                <a:lnTo>
                  <a:pt x="190500" y="304800"/>
                </a:lnTo>
                <a:lnTo>
                  <a:pt x="190500" y="0"/>
                </a:lnTo>
                <a:lnTo>
                  <a:pt x="571500" y="0"/>
                </a:lnTo>
                <a:lnTo>
                  <a:pt x="571500" y="304800"/>
                </a:lnTo>
                <a:lnTo>
                  <a:pt x="762000" y="304800"/>
                </a:lnTo>
                <a:lnTo>
                  <a:pt x="381000" y="60960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8200" y="1123950"/>
            <a:ext cx="914400" cy="2743200"/>
          </a:xfrm>
          <a:custGeom>
            <a:avLst/>
            <a:gdLst/>
            <a:ahLst/>
            <a:cxnLst/>
            <a:rect l="l" t="t" r="r" b="b"/>
            <a:pathLst>
              <a:path w="914400" h="2743200">
                <a:moveTo>
                  <a:pt x="914400" y="2286000"/>
                </a:moveTo>
                <a:lnTo>
                  <a:pt x="0" y="2286000"/>
                </a:lnTo>
                <a:lnTo>
                  <a:pt x="457200" y="2743200"/>
                </a:lnTo>
                <a:lnTo>
                  <a:pt x="914400" y="2286000"/>
                </a:lnTo>
                <a:close/>
              </a:path>
              <a:path w="914400" h="2743200">
                <a:moveTo>
                  <a:pt x="685800" y="0"/>
                </a:moveTo>
                <a:lnTo>
                  <a:pt x="228600" y="0"/>
                </a:lnTo>
                <a:lnTo>
                  <a:pt x="228600" y="2286000"/>
                </a:lnTo>
                <a:lnTo>
                  <a:pt x="685800" y="2286000"/>
                </a:lnTo>
                <a:lnTo>
                  <a:pt x="6858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48200" y="1123950"/>
            <a:ext cx="914400" cy="2743200"/>
          </a:xfrm>
          <a:custGeom>
            <a:avLst/>
            <a:gdLst/>
            <a:ahLst/>
            <a:cxnLst/>
            <a:rect l="l" t="t" r="r" b="b"/>
            <a:pathLst>
              <a:path w="914400" h="2743200">
                <a:moveTo>
                  <a:pt x="0" y="2286000"/>
                </a:moveTo>
                <a:lnTo>
                  <a:pt x="228600" y="2286000"/>
                </a:lnTo>
                <a:lnTo>
                  <a:pt x="228600" y="0"/>
                </a:lnTo>
                <a:lnTo>
                  <a:pt x="685800" y="0"/>
                </a:lnTo>
                <a:lnTo>
                  <a:pt x="685800" y="2286000"/>
                </a:lnTo>
                <a:lnTo>
                  <a:pt x="914400" y="2286000"/>
                </a:lnTo>
                <a:lnTo>
                  <a:pt x="457200" y="2743200"/>
                </a:lnTo>
                <a:lnTo>
                  <a:pt x="0" y="2286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6297" y="1439583"/>
            <a:ext cx="7494270" cy="227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">
              <a:lnSpc>
                <a:spcPct val="100000"/>
              </a:lnSpc>
              <a:tabLst>
                <a:tab pos="2202180" algn="l"/>
                <a:tab pos="4832985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Cloud	Service	Model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5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Explorat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on of Choic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0225" y="140339"/>
            <a:ext cx="8601075" cy="4739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3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  <a:p>
            <a:pPr marL="469900" marR="1066800" indent="-457200">
              <a:lnSpc>
                <a:spcPct val="95000"/>
              </a:lnSpc>
              <a:spcBef>
                <a:spcPts val="2645"/>
              </a:spcBef>
              <a:buFont typeface="Arial"/>
              <a:buChar char="•"/>
              <a:tabLst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4000" spc="-8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ferentiate</a:t>
            </a:r>
            <a:r>
              <a:rPr sz="4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4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the three standard</a:t>
            </a:r>
            <a:r>
              <a:rPr sz="4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Cloud Serv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ce Models and how </a:t>
            </a:r>
            <a:r>
              <a:rPr sz="4000" spc="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o pick the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right one</a:t>
            </a:r>
            <a:endParaRPr sz="4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"/>
              </a:spcBef>
              <a:buClr>
                <a:srgbClr val="FFFFFF"/>
              </a:buClr>
              <a:buFont typeface="Arial"/>
              <a:buChar char="•"/>
            </a:pPr>
            <a:endParaRPr sz="5400" dirty="0">
              <a:latin typeface="Times New Roman"/>
              <a:cs typeface="Times New Roman"/>
            </a:endParaRPr>
          </a:p>
          <a:p>
            <a:pPr marL="469900" indent="-457200">
              <a:lnSpc>
                <a:spcPts val="4680"/>
              </a:lnSpc>
              <a:buFont typeface="Arial"/>
              <a:buChar char="•"/>
              <a:tabLst>
                <a:tab pos="469900" algn="l"/>
              </a:tabLst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4000" spc="-2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servi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000" dirty="0">
              <a:latin typeface="Arial"/>
              <a:cs typeface="Arial"/>
            </a:endParaRPr>
          </a:p>
          <a:p>
            <a:pPr marL="469900">
              <a:lnSpc>
                <a:spcPts val="468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providers</a:t>
            </a:r>
            <a:r>
              <a:rPr sz="4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for ea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serv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ce mod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54102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3815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e</a:t>
            </a:r>
            <a:r>
              <a:rPr spc="5" dirty="0">
                <a:latin typeface="Arial"/>
                <a:cs typeface="Arial"/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1219200" y="1200150"/>
            <a:ext cx="45720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200" y="1200150"/>
            <a:ext cx="4572000" cy="533400"/>
          </a:xfrm>
          <a:custGeom>
            <a:avLst/>
            <a:gdLst/>
            <a:ahLst/>
            <a:cxnLst/>
            <a:rect l="l" t="t" r="r" b="b"/>
            <a:pathLst>
              <a:path w="4572000" h="533400">
                <a:moveTo>
                  <a:pt x="0" y="88900"/>
                </a:moveTo>
                <a:lnTo>
                  <a:pt x="10116" y="47650"/>
                </a:lnTo>
                <a:lnTo>
                  <a:pt x="37071" y="16648"/>
                </a:lnTo>
                <a:lnTo>
                  <a:pt x="75769" y="961"/>
                </a:lnTo>
                <a:lnTo>
                  <a:pt x="4483100" y="0"/>
                </a:lnTo>
                <a:lnTo>
                  <a:pt x="4497675" y="1185"/>
                </a:lnTo>
                <a:lnTo>
                  <a:pt x="4536072" y="17467"/>
                </a:lnTo>
                <a:lnTo>
                  <a:pt x="4562532" y="48895"/>
                </a:lnTo>
                <a:lnTo>
                  <a:pt x="4572000" y="444500"/>
                </a:lnTo>
                <a:lnTo>
                  <a:pt x="4570814" y="459075"/>
                </a:lnTo>
                <a:lnTo>
                  <a:pt x="4554532" y="497472"/>
                </a:lnTo>
                <a:lnTo>
                  <a:pt x="4523104" y="523932"/>
                </a:lnTo>
                <a:lnTo>
                  <a:pt x="88900" y="533400"/>
                </a:lnTo>
                <a:lnTo>
                  <a:pt x="74337" y="532214"/>
                </a:lnTo>
                <a:lnTo>
                  <a:pt x="35949" y="515932"/>
                </a:lnTo>
                <a:lnTo>
                  <a:pt x="9476" y="484504"/>
                </a:lnTo>
                <a:lnTo>
                  <a:pt x="0" y="889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21357" y="1299509"/>
            <a:ext cx="356425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Wh</a:t>
            </a:r>
            <a:r>
              <a:rPr sz="2800" i="1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n </a:t>
            </a:r>
            <a:r>
              <a:rPr sz="2800" i="1" dirty="0">
                <a:latin typeface="Arial"/>
                <a:cs typeface="Arial"/>
              </a:rPr>
              <a:t>t</a:t>
            </a:r>
            <a:r>
              <a:rPr sz="2800" i="1" spc="-5" dirty="0">
                <a:latin typeface="Arial"/>
                <a:cs typeface="Arial"/>
              </a:rPr>
              <a:t>o use</a:t>
            </a:r>
            <a:r>
              <a:rPr sz="2800" i="1" spc="10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Ha</a:t>
            </a:r>
            <a:r>
              <a:rPr sz="2800" i="1" dirty="0">
                <a:latin typeface="Arial"/>
                <a:cs typeface="Arial"/>
              </a:rPr>
              <a:t>d</a:t>
            </a:r>
            <a:r>
              <a:rPr sz="2800" i="1" spc="-5" dirty="0">
                <a:latin typeface="Arial"/>
                <a:cs typeface="Arial"/>
              </a:rPr>
              <a:t>o</a:t>
            </a:r>
            <a:r>
              <a:rPr sz="2800" i="1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p?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4019550"/>
            <a:ext cx="2590800" cy="7810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54635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Hado</a:t>
            </a:r>
            <a:r>
              <a:rPr sz="4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29000" y="4019550"/>
            <a:ext cx="2590800" cy="781050"/>
          </a:xfrm>
          <a:custGeom>
            <a:avLst/>
            <a:gdLst/>
            <a:ahLst/>
            <a:cxnLst/>
            <a:rect l="l" t="t" r="r" b="b"/>
            <a:pathLst>
              <a:path w="2590800" h="781050">
                <a:moveTo>
                  <a:pt x="0" y="781050"/>
                </a:moveTo>
                <a:lnTo>
                  <a:pt x="2590800" y="781050"/>
                </a:lnTo>
                <a:lnTo>
                  <a:pt x="25908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72078" y="4137231"/>
            <a:ext cx="210629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Hado</a:t>
            </a:r>
            <a:r>
              <a:rPr sz="440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2800" y="40195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1409700" y="0"/>
                </a:moveTo>
                <a:lnTo>
                  <a:pt x="1294088" y="1515"/>
                </a:lnTo>
                <a:lnTo>
                  <a:pt x="1181050" y="5984"/>
                </a:lnTo>
                <a:lnTo>
                  <a:pt x="1070947" y="13287"/>
                </a:lnTo>
                <a:lnTo>
                  <a:pt x="964143" y="23308"/>
                </a:lnTo>
                <a:lnTo>
                  <a:pt x="861000" y="35929"/>
                </a:lnTo>
                <a:lnTo>
                  <a:pt x="761881" y="51032"/>
                </a:lnTo>
                <a:lnTo>
                  <a:pt x="667150" y="68499"/>
                </a:lnTo>
                <a:lnTo>
                  <a:pt x="577169" y="88213"/>
                </a:lnTo>
                <a:lnTo>
                  <a:pt x="492301" y="110057"/>
                </a:lnTo>
                <a:lnTo>
                  <a:pt x="412908" y="133911"/>
                </a:lnTo>
                <a:lnTo>
                  <a:pt x="339355" y="159660"/>
                </a:lnTo>
                <a:lnTo>
                  <a:pt x="272003" y="187184"/>
                </a:lnTo>
                <a:lnTo>
                  <a:pt x="211216" y="216367"/>
                </a:lnTo>
                <a:lnTo>
                  <a:pt x="157356" y="247091"/>
                </a:lnTo>
                <a:lnTo>
                  <a:pt x="110787" y="279238"/>
                </a:lnTo>
                <a:lnTo>
                  <a:pt x="71871" y="312690"/>
                </a:lnTo>
                <a:lnTo>
                  <a:pt x="40972" y="347330"/>
                </a:lnTo>
                <a:lnTo>
                  <a:pt x="18451" y="383040"/>
                </a:lnTo>
                <a:lnTo>
                  <a:pt x="4673" y="419702"/>
                </a:lnTo>
                <a:lnTo>
                  <a:pt x="0" y="457200"/>
                </a:lnTo>
                <a:lnTo>
                  <a:pt x="4673" y="494697"/>
                </a:lnTo>
                <a:lnTo>
                  <a:pt x="18451" y="531359"/>
                </a:lnTo>
                <a:lnTo>
                  <a:pt x="40972" y="567069"/>
                </a:lnTo>
                <a:lnTo>
                  <a:pt x="71871" y="601709"/>
                </a:lnTo>
                <a:lnTo>
                  <a:pt x="110787" y="635161"/>
                </a:lnTo>
                <a:lnTo>
                  <a:pt x="157356" y="667308"/>
                </a:lnTo>
                <a:lnTo>
                  <a:pt x="211216" y="698032"/>
                </a:lnTo>
                <a:lnTo>
                  <a:pt x="272003" y="727215"/>
                </a:lnTo>
                <a:lnTo>
                  <a:pt x="339355" y="754739"/>
                </a:lnTo>
                <a:lnTo>
                  <a:pt x="412908" y="780488"/>
                </a:lnTo>
                <a:lnTo>
                  <a:pt x="492301" y="804342"/>
                </a:lnTo>
                <a:lnTo>
                  <a:pt x="577169" y="826186"/>
                </a:lnTo>
                <a:lnTo>
                  <a:pt x="667150" y="845900"/>
                </a:lnTo>
                <a:lnTo>
                  <a:pt x="761881" y="863367"/>
                </a:lnTo>
                <a:lnTo>
                  <a:pt x="861000" y="878470"/>
                </a:lnTo>
                <a:lnTo>
                  <a:pt x="964143" y="891091"/>
                </a:lnTo>
                <a:lnTo>
                  <a:pt x="1070947" y="901112"/>
                </a:lnTo>
                <a:lnTo>
                  <a:pt x="1181050" y="908415"/>
                </a:lnTo>
                <a:lnTo>
                  <a:pt x="1294088" y="912884"/>
                </a:lnTo>
                <a:lnTo>
                  <a:pt x="1409700" y="914400"/>
                </a:lnTo>
                <a:lnTo>
                  <a:pt x="1525311" y="912884"/>
                </a:lnTo>
                <a:lnTo>
                  <a:pt x="1638349" y="908415"/>
                </a:lnTo>
                <a:lnTo>
                  <a:pt x="1748452" y="901112"/>
                </a:lnTo>
                <a:lnTo>
                  <a:pt x="1855256" y="891091"/>
                </a:lnTo>
                <a:lnTo>
                  <a:pt x="1958399" y="878470"/>
                </a:lnTo>
                <a:lnTo>
                  <a:pt x="2057518" y="863367"/>
                </a:lnTo>
                <a:lnTo>
                  <a:pt x="2152249" y="845900"/>
                </a:lnTo>
                <a:lnTo>
                  <a:pt x="2242230" y="826186"/>
                </a:lnTo>
                <a:lnTo>
                  <a:pt x="2280055" y="816450"/>
                </a:lnTo>
                <a:lnTo>
                  <a:pt x="1399622" y="816450"/>
                </a:lnTo>
                <a:lnTo>
                  <a:pt x="1310512" y="815430"/>
                </a:lnTo>
                <a:lnTo>
                  <a:pt x="1221860" y="812760"/>
                </a:lnTo>
                <a:lnTo>
                  <a:pt x="1133992" y="808446"/>
                </a:lnTo>
                <a:lnTo>
                  <a:pt x="1047232" y="802496"/>
                </a:lnTo>
                <a:lnTo>
                  <a:pt x="961907" y="794916"/>
                </a:lnTo>
                <a:lnTo>
                  <a:pt x="878343" y="785714"/>
                </a:lnTo>
                <a:lnTo>
                  <a:pt x="796867" y="774895"/>
                </a:lnTo>
                <a:lnTo>
                  <a:pt x="717803" y="762467"/>
                </a:lnTo>
                <a:lnTo>
                  <a:pt x="641478" y="748436"/>
                </a:lnTo>
                <a:lnTo>
                  <a:pt x="568217" y="732809"/>
                </a:lnTo>
                <a:lnTo>
                  <a:pt x="498348" y="715594"/>
                </a:lnTo>
                <a:lnTo>
                  <a:pt x="423987" y="694265"/>
                </a:lnTo>
                <a:lnTo>
                  <a:pt x="357236" y="671723"/>
                </a:lnTo>
                <a:lnTo>
                  <a:pt x="298102" y="648099"/>
                </a:lnTo>
                <a:lnTo>
                  <a:pt x="246594" y="623524"/>
                </a:lnTo>
                <a:lnTo>
                  <a:pt x="202719" y="598128"/>
                </a:lnTo>
                <a:lnTo>
                  <a:pt x="166487" y="572042"/>
                </a:lnTo>
                <a:lnTo>
                  <a:pt x="137904" y="545397"/>
                </a:lnTo>
                <a:lnTo>
                  <a:pt x="103722" y="490952"/>
                </a:lnTo>
                <a:lnTo>
                  <a:pt x="98139" y="463413"/>
                </a:lnTo>
                <a:lnTo>
                  <a:pt x="100238" y="435838"/>
                </a:lnTo>
                <a:lnTo>
                  <a:pt x="127519" y="381101"/>
                </a:lnTo>
                <a:lnTo>
                  <a:pt x="185630" y="327788"/>
                </a:lnTo>
                <a:lnTo>
                  <a:pt x="226267" y="301992"/>
                </a:lnTo>
                <a:lnTo>
                  <a:pt x="274636" y="276944"/>
                </a:lnTo>
                <a:lnTo>
                  <a:pt x="330745" y="252774"/>
                </a:lnTo>
                <a:lnTo>
                  <a:pt x="394602" y="229614"/>
                </a:lnTo>
                <a:lnTo>
                  <a:pt x="466216" y="207594"/>
                </a:lnTo>
                <a:lnTo>
                  <a:pt x="787319" y="207594"/>
                </a:lnTo>
                <a:lnTo>
                  <a:pt x="651001" y="164134"/>
                </a:lnTo>
                <a:lnTo>
                  <a:pt x="729558" y="150000"/>
                </a:lnTo>
                <a:lnTo>
                  <a:pt x="810591" y="137576"/>
                </a:lnTo>
                <a:lnTo>
                  <a:pt x="893774" y="126857"/>
                </a:lnTo>
                <a:lnTo>
                  <a:pt x="978781" y="117835"/>
                </a:lnTo>
                <a:lnTo>
                  <a:pt x="1065287" y="110503"/>
                </a:lnTo>
                <a:lnTo>
                  <a:pt x="1152966" y="104856"/>
                </a:lnTo>
                <a:lnTo>
                  <a:pt x="1241491" y="100885"/>
                </a:lnTo>
                <a:lnTo>
                  <a:pt x="1330537" y="98585"/>
                </a:lnTo>
                <a:lnTo>
                  <a:pt x="2280055" y="97949"/>
                </a:lnTo>
                <a:lnTo>
                  <a:pt x="2242230" y="88213"/>
                </a:lnTo>
                <a:lnTo>
                  <a:pt x="2152249" y="68499"/>
                </a:lnTo>
                <a:lnTo>
                  <a:pt x="2057518" y="51032"/>
                </a:lnTo>
                <a:lnTo>
                  <a:pt x="1958399" y="35929"/>
                </a:lnTo>
                <a:lnTo>
                  <a:pt x="1855256" y="23308"/>
                </a:lnTo>
                <a:lnTo>
                  <a:pt x="1748452" y="13287"/>
                </a:lnTo>
                <a:lnTo>
                  <a:pt x="1638349" y="5984"/>
                </a:lnTo>
                <a:lnTo>
                  <a:pt x="1525311" y="1515"/>
                </a:lnTo>
                <a:lnTo>
                  <a:pt x="1409700" y="0"/>
                </a:lnTo>
                <a:close/>
              </a:path>
              <a:path w="2819400" h="914400">
                <a:moveTo>
                  <a:pt x="787319" y="207594"/>
                </a:moveTo>
                <a:lnTo>
                  <a:pt x="466216" y="207594"/>
                </a:lnTo>
                <a:lnTo>
                  <a:pt x="2168398" y="750265"/>
                </a:lnTo>
                <a:lnTo>
                  <a:pt x="2089841" y="764399"/>
                </a:lnTo>
                <a:lnTo>
                  <a:pt x="2008808" y="776823"/>
                </a:lnTo>
                <a:lnTo>
                  <a:pt x="1925625" y="787542"/>
                </a:lnTo>
                <a:lnTo>
                  <a:pt x="1840618" y="796564"/>
                </a:lnTo>
                <a:lnTo>
                  <a:pt x="1754112" y="803896"/>
                </a:lnTo>
                <a:lnTo>
                  <a:pt x="1666433" y="809543"/>
                </a:lnTo>
                <a:lnTo>
                  <a:pt x="1577908" y="813514"/>
                </a:lnTo>
                <a:lnTo>
                  <a:pt x="1488862" y="815814"/>
                </a:lnTo>
                <a:lnTo>
                  <a:pt x="1399622" y="816450"/>
                </a:lnTo>
                <a:lnTo>
                  <a:pt x="2280055" y="816450"/>
                </a:lnTo>
                <a:lnTo>
                  <a:pt x="2327098" y="804342"/>
                </a:lnTo>
                <a:lnTo>
                  <a:pt x="2406491" y="780488"/>
                </a:lnTo>
                <a:lnTo>
                  <a:pt x="2480044" y="754739"/>
                </a:lnTo>
                <a:lnTo>
                  <a:pt x="2547396" y="727215"/>
                </a:lnTo>
                <a:lnTo>
                  <a:pt x="2589908" y="706805"/>
                </a:lnTo>
                <a:lnTo>
                  <a:pt x="2353183" y="706805"/>
                </a:lnTo>
                <a:lnTo>
                  <a:pt x="787319" y="207594"/>
                </a:lnTo>
                <a:close/>
              </a:path>
              <a:path w="2819400" h="914400">
                <a:moveTo>
                  <a:pt x="2280055" y="97949"/>
                </a:moveTo>
                <a:lnTo>
                  <a:pt x="1419777" y="97949"/>
                </a:lnTo>
                <a:lnTo>
                  <a:pt x="1508887" y="98969"/>
                </a:lnTo>
                <a:lnTo>
                  <a:pt x="1597539" y="101639"/>
                </a:lnTo>
                <a:lnTo>
                  <a:pt x="1685407" y="105953"/>
                </a:lnTo>
                <a:lnTo>
                  <a:pt x="1772167" y="111903"/>
                </a:lnTo>
                <a:lnTo>
                  <a:pt x="1857492" y="119483"/>
                </a:lnTo>
                <a:lnTo>
                  <a:pt x="1941056" y="128685"/>
                </a:lnTo>
                <a:lnTo>
                  <a:pt x="2022532" y="139504"/>
                </a:lnTo>
                <a:lnTo>
                  <a:pt x="2101596" y="151932"/>
                </a:lnTo>
                <a:lnTo>
                  <a:pt x="2177921" y="165963"/>
                </a:lnTo>
                <a:lnTo>
                  <a:pt x="2251182" y="181590"/>
                </a:lnTo>
                <a:lnTo>
                  <a:pt x="2321052" y="198805"/>
                </a:lnTo>
                <a:lnTo>
                  <a:pt x="2395412" y="220134"/>
                </a:lnTo>
                <a:lnTo>
                  <a:pt x="2462163" y="242676"/>
                </a:lnTo>
                <a:lnTo>
                  <a:pt x="2521297" y="266300"/>
                </a:lnTo>
                <a:lnTo>
                  <a:pt x="2572805" y="290875"/>
                </a:lnTo>
                <a:lnTo>
                  <a:pt x="2616680" y="316271"/>
                </a:lnTo>
                <a:lnTo>
                  <a:pt x="2652912" y="342357"/>
                </a:lnTo>
                <a:lnTo>
                  <a:pt x="2681495" y="369002"/>
                </a:lnTo>
                <a:lnTo>
                  <a:pt x="2715677" y="423447"/>
                </a:lnTo>
                <a:lnTo>
                  <a:pt x="2721260" y="450986"/>
                </a:lnTo>
                <a:lnTo>
                  <a:pt x="2719161" y="478561"/>
                </a:lnTo>
                <a:lnTo>
                  <a:pt x="2691880" y="533298"/>
                </a:lnTo>
                <a:lnTo>
                  <a:pt x="2633769" y="586611"/>
                </a:lnTo>
                <a:lnTo>
                  <a:pt x="2593132" y="612407"/>
                </a:lnTo>
                <a:lnTo>
                  <a:pt x="2544763" y="637455"/>
                </a:lnTo>
                <a:lnTo>
                  <a:pt x="2488654" y="661625"/>
                </a:lnTo>
                <a:lnTo>
                  <a:pt x="2424797" y="684785"/>
                </a:lnTo>
                <a:lnTo>
                  <a:pt x="2353183" y="706805"/>
                </a:lnTo>
                <a:lnTo>
                  <a:pt x="2589908" y="706805"/>
                </a:lnTo>
                <a:lnTo>
                  <a:pt x="2662043" y="667308"/>
                </a:lnTo>
                <a:lnTo>
                  <a:pt x="2708612" y="635161"/>
                </a:lnTo>
                <a:lnTo>
                  <a:pt x="2747528" y="601709"/>
                </a:lnTo>
                <a:lnTo>
                  <a:pt x="2778427" y="567069"/>
                </a:lnTo>
                <a:lnTo>
                  <a:pt x="2800948" y="531359"/>
                </a:lnTo>
                <a:lnTo>
                  <a:pt x="2814726" y="494697"/>
                </a:lnTo>
                <a:lnTo>
                  <a:pt x="2819400" y="457200"/>
                </a:lnTo>
                <a:lnTo>
                  <a:pt x="2814726" y="419702"/>
                </a:lnTo>
                <a:lnTo>
                  <a:pt x="2800948" y="383040"/>
                </a:lnTo>
                <a:lnTo>
                  <a:pt x="2778427" y="347330"/>
                </a:lnTo>
                <a:lnTo>
                  <a:pt x="2747528" y="312690"/>
                </a:lnTo>
                <a:lnTo>
                  <a:pt x="2708612" y="279238"/>
                </a:lnTo>
                <a:lnTo>
                  <a:pt x="2662043" y="247091"/>
                </a:lnTo>
                <a:lnTo>
                  <a:pt x="2608183" y="216367"/>
                </a:lnTo>
                <a:lnTo>
                  <a:pt x="2547396" y="187184"/>
                </a:lnTo>
                <a:lnTo>
                  <a:pt x="2480044" y="159660"/>
                </a:lnTo>
                <a:lnTo>
                  <a:pt x="2406491" y="133911"/>
                </a:lnTo>
                <a:lnTo>
                  <a:pt x="2327098" y="110057"/>
                </a:lnTo>
                <a:lnTo>
                  <a:pt x="2280055" y="979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2800" y="4019550"/>
            <a:ext cx="2819400" cy="914400"/>
          </a:xfrm>
          <a:custGeom>
            <a:avLst/>
            <a:gdLst/>
            <a:ahLst/>
            <a:cxnLst/>
            <a:rect l="l" t="t" r="r" b="b"/>
            <a:pathLst>
              <a:path w="2819400" h="914400">
                <a:moveTo>
                  <a:pt x="0" y="457200"/>
                </a:moveTo>
                <a:lnTo>
                  <a:pt x="18451" y="383040"/>
                </a:lnTo>
                <a:lnTo>
                  <a:pt x="40972" y="347330"/>
                </a:lnTo>
                <a:lnTo>
                  <a:pt x="71871" y="312690"/>
                </a:lnTo>
                <a:lnTo>
                  <a:pt x="110787" y="279238"/>
                </a:lnTo>
                <a:lnTo>
                  <a:pt x="157356" y="247091"/>
                </a:lnTo>
                <a:lnTo>
                  <a:pt x="211216" y="216367"/>
                </a:lnTo>
                <a:lnTo>
                  <a:pt x="272003" y="187184"/>
                </a:lnTo>
                <a:lnTo>
                  <a:pt x="339355" y="159660"/>
                </a:lnTo>
                <a:lnTo>
                  <a:pt x="412908" y="133911"/>
                </a:lnTo>
                <a:lnTo>
                  <a:pt x="492301" y="110057"/>
                </a:lnTo>
                <a:lnTo>
                  <a:pt x="577169" y="88213"/>
                </a:lnTo>
                <a:lnTo>
                  <a:pt x="667150" y="68499"/>
                </a:lnTo>
                <a:lnTo>
                  <a:pt x="761881" y="51032"/>
                </a:lnTo>
                <a:lnTo>
                  <a:pt x="861000" y="35929"/>
                </a:lnTo>
                <a:lnTo>
                  <a:pt x="964143" y="23308"/>
                </a:lnTo>
                <a:lnTo>
                  <a:pt x="1070947" y="13287"/>
                </a:lnTo>
                <a:lnTo>
                  <a:pt x="1181050" y="5984"/>
                </a:lnTo>
                <a:lnTo>
                  <a:pt x="1294088" y="1515"/>
                </a:lnTo>
                <a:lnTo>
                  <a:pt x="1409700" y="0"/>
                </a:lnTo>
                <a:lnTo>
                  <a:pt x="1525311" y="1515"/>
                </a:lnTo>
                <a:lnTo>
                  <a:pt x="1638349" y="5984"/>
                </a:lnTo>
                <a:lnTo>
                  <a:pt x="1748452" y="13287"/>
                </a:lnTo>
                <a:lnTo>
                  <a:pt x="1855256" y="23308"/>
                </a:lnTo>
                <a:lnTo>
                  <a:pt x="1958399" y="35929"/>
                </a:lnTo>
                <a:lnTo>
                  <a:pt x="2057518" y="51032"/>
                </a:lnTo>
                <a:lnTo>
                  <a:pt x="2152249" y="68499"/>
                </a:lnTo>
                <a:lnTo>
                  <a:pt x="2242230" y="88213"/>
                </a:lnTo>
                <a:lnTo>
                  <a:pt x="2327098" y="110057"/>
                </a:lnTo>
                <a:lnTo>
                  <a:pt x="2406491" y="133911"/>
                </a:lnTo>
                <a:lnTo>
                  <a:pt x="2480044" y="159660"/>
                </a:lnTo>
                <a:lnTo>
                  <a:pt x="2547396" y="187184"/>
                </a:lnTo>
                <a:lnTo>
                  <a:pt x="2608183" y="216367"/>
                </a:lnTo>
                <a:lnTo>
                  <a:pt x="2662043" y="247091"/>
                </a:lnTo>
                <a:lnTo>
                  <a:pt x="2708612" y="279238"/>
                </a:lnTo>
                <a:lnTo>
                  <a:pt x="2747528" y="312690"/>
                </a:lnTo>
                <a:lnTo>
                  <a:pt x="2778427" y="347330"/>
                </a:lnTo>
                <a:lnTo>
                  <a:pt x="2800948" y="383040"/>
                </a:lnTo>
                <a:lnTo>
                  <a:pt x="2814726" y="419702"/>
                </a:lnTo>
                <a:lnTo>
                  <a:pt x="2819400" y="457200"/>
                </a:lnTo>
                <a:lnTo>
                  <a:pt x="2814726" y="494697"/>
                </a:lnTo>
                <a:lnTo>
                  <a:pt x="2800948" y="531359"/>
                </a:lnTo>
                <a:lnTo>
                  <a:pt x="2778427" y="567069"/>
                </a:lnTo>
                <a:lnTo>
                  <a:pt x="2747528" y="601709"/>
                </a:lnTo>
                <a:lnTo>
                  <a:pt x="2708612" y="635161"/>
                </a:lnTo>
                <a:lnTo>
                  <a:pt x="2662043" y="667308"/>
                </a:lnTo>
                <a:lnTo>
                  <a:pt x="2608183" y="698032"/>
                </a:lnTo>
                <a:lnTo>
                  <a:pt x="2547396" y="727215"/>
                </a:lnTo>
                <a:lnTo>
                  <a:pt x="2480044" y="754739"/>
                </a:lnTo>
                <a:lnTo>
                  <a:pt x="2406491" y="780488"/>
                </a:lnTo>
                <a:lnTo>
                  <a:pt x="2327098" y="804342"/>
                </a:lnTo>
                <a:lnTo>
                  <a:pt x="2242230" y="826186"/>
                </a:lnTo>
                <a:lnTo>
                  <a:pt x="2152249" y="845900"/>
                </a:lnTo>
                <a:lnTo>
                  <a:pt x="2057518" y="863367"/>
                </a:lnTo>
                <a:lnTo>
                  <a:pt x="1958399" y="878470"/>
                </a:lnTo>
                <a:lnTo>
                  <a:pt x="1855256" y="891091"/>
                </a:lnTo>
                <a:lnTo>
                  <a:pt x="1748452" y="901112"/>
                </a:lnTo>
                <a:lnTo>
                  <a:pt x="1638349" y="908415"/>
                </a:lnTo>
                <a:lnTo>
                  <a:pt x="1525311" y="912884"/>
                </a:lnTo>
                <a:lnTo>
                  <a:pt x="1409700" y="914400"/>
                </a:lnTo>
                <a:lnTo>
                  <a:pt x="1294088" y="912884"/>
                </a:lnTo>
                <a:lnTo>
                  <a:pt x="1181050" y="908415"/>
                </a:lnTo>
                <a:lnTo>
                  <a:pt x="1070947" y="901112"/>
                </a:lnTo>
                <a:lnTo>
                  <a:pt x="964143" y="891091"/>
                </a:lnTo>
                <a:lnTo>
                  <a:pt x="861000" y="878470"/>
                </a:lnTo>
                <a:lnTo>
                  <a:pt x="761881" y="863367"/>
                </a:lnTo>
                <a:lnTo>
                  <a:pt x="667150" y="845900"/>
                </a:lnTo>
                <a:lnTo>
                  <a:pt x="577169" y="826186"/>
                </a:lnTo>
                <a:lnTo>
                  <a:pt x="492301" y="804342"/>
                </a:lnTo>
                <a:lnTo>
                  <a:pt x="412908" y="780488"/>
                </a:lnTo>
                <a:lnTo>
                  <a:pt x="339355" y="754739"/>
                </a:lnTo>
                <a:lnTo>
                  <a:pt x="272003" y="727215"/>
                </a:lnTo>
                <a:lnTo>
                  <a:pt x="211216" y="698032"/>
                </a:lnTo>
                <a:lnTo>
                  <a:pt x="157356" y="667308"/>
                </a:lnTo>
                <a:lnTo>
                  <a:pt x="110787" y="635161"/>
                </a:lnTo>
                <a:lnTo>
                  <a:pt x="71871" y="601709"/>
                </a:lnTo>
                <a:lnTo>
                  <a:pt x="40972" y="567069"/>
                </a:lnTo>
                <a:lnTo>
                  <a:pt x="18451" y="531359"/>
                </a:lnTo>
                <a:lnTo>
                  <a:pt x="4673" y="494697"/>
                </a:lnTo>
                <a:lnTo>
                  <a:pt x="0" y="457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3802" y="4117499"/>
            <a:ext cx="2070735" cy="608965"/>
          </a:xfrm>
          <a:custGeom>
            <a:avLst/>
            <a:gdLst/>
            <a:ahLst/>
            <a:cxnLst/>
            <a:rect l="l" t="t" r="r" b="b"/>
            <a:pathLst>
              <a:path w="2070735" h="608964">
                <a:moveTo>
                  <a:pt x="1702181" y="608856"/>
                </a:moveTo>
                <a:lnTo>
                  <a:pt x="1773795" y="586836"/>
                </a:lnTo>
                <a:lnTo>
                  <a:pt x="1837652" y="563676"/>
                </a:lnTo>
                <a:lnTo>
                  <a:pt x="1893761" y="539506"/>
                </a:lnTo>
                <a:lnTo>
                  <a:pt x="1942130" y="514458"/>
                </a:lnTo>
                <a:lnTo>
                  <a:pt x="1982767" y="488662"/>
                </a:lnTo>
                <a:lnTo>
                  <a:pt x="2015680" y="462248"/>
                </a:lnTo>
                <a:lnTo>
                  <a:pt x="2058368" y="408093"/>
                </a:lnTo>
                <a:lnTo>
                  <a:pt x="2070258" y="353037"/>
                </a:lnTo>
                <a:lnTo>
                  <a:pt x="2064675" y="325498"/>
                </a:lnTo>
                <a:lnTo>
                  <a:pt x="2030493" y="271053"/>
                </a:lnTo>
                <a:lnTo>
                  <a:pt x="2001910" y="244407"/>
                </a:lnTo>
                <a:lnTo>
                  <a:pt x="1965678" y="218322"/>
                </a:lnTo>
                <a:lnTo>
                  <a:pt x="1921803" y="192926"/>
                </a:lnTo>
                <a:lnTo>
                  <a:pt x="1870295" y="168350"/>
                </a:lnTo>
                <a:lnTo>
                  <a:pt x="1811161" y="144727"/>
                </a:lnTo>
                <a:lnTo>
                  <a:pt x="1744410" y="122185"/>
                </a:lnTo>
                <a:lnTo>
                  <a:pt x="1670050" y="100856"/>
                </a:lnTo>
                <a:lnTo>
                  <a:pt x="1600180" y="83640"/>
                </a:lnTo>
                <a:lnTo>
                  <a:pt x="1526919" y="68014"/>
                </a:lnTo>
                <a:lnTo>
                  <a:pt x="1450594" y="53983"/>
                </a:lnTo>
                <a:lnTo>
                  <a:pt x="1371530" y="41555"/>
                </a:lnTo>
                <a:lnTo>
                  <a:pt x="1290054" y="30736"/>
                </a:lnTo>
                <a:lnTo>
                  <a:pt x="1206490" y="21533"/>
                </a:lnTo>
                <a:lnTo>
                  <a:pt x="1121165" y="13954"/>
                </a:lnTo>
                <a:lnTo>
                  <a:pt x="1034405" y="8004"/>
                </a:lnTo>
                <a:lnTo>
                  <a:pt x="946537" y="3690"/>
                </a:lnTo>
                <a:lnTo>
                  <a:pt x="857885" y="1020"/>
                </a:lnTo>
                <a:lnTo>
                  <a:pt x="768775" y="0"/>
                </a:lnTo>
                <a:lnTo>
                  <a:pt x="679535" y="636"/>
                </a:lnTo>
                <a:lnTo>
                  <a:pt x="590489" y="2936"/>
                </a:lnTo>
                <a:lnTo>
                  <a:pt x="501964" y="6906"/>
                </a:lnTo>
                <a:lnTo>
                  <a:pt x="414285" y="12554"/>
                </a:lnTo>
                <a:lnTo>
                  <a:pt x="327779" y="19885"/>
                </a:lnTo>
                <a:lnTo>
                  <a:pt x="242772" y="28907"/>
                </a:lnTo>
                <a:lnTo>
                  <a:pt x="159589" y="39627"/>
                </a:lnTo>
                <a:lnTo>
                  <a:pt x="78556" y="52050"/>
                </a:lnTo>
                <a:lnTo>
                  <a:pt x="0" y="66185"/>
                </a:lnTo>
                <a:lnTo>
                  <a:pt x="1702181" y="6088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0939" y="4227144"/>
            <a:ext cx="2070735" cy="608965"/>
          </a:xfrm>
          <a:custGeom>
            <a:avLst/>
            <a:gdLst/>
            <a:ahLst/>
            <a:cxnLst/>
            <a:rect l="l" t="t" r="r" b="b"/>
            <a:pathLst>
              <a:path w="2070735" h="608964">
                <a:moveTo>
                  <a:pt x="368077" y="0"/>
                </a:moveTo>
                <a:lnTo>
                  <a:pt x="296463" y="22020"/>
                </a:lnTo>
                <a:lnTo>
                  <a:pt x="232606" y="45180"/>
                </a:lnTo>
                <a:lnTo>
                  <a:pt x="176496" y="69349"/>
                </a:lnTo>
                <a:lnTo>
                  <a:pt x="128128" y="94398"/>
                </a:lnTo>
                <a:lnTo>
                  <a:pt x="87491" y="120194"/>
                </a:lnTo>
                <a:lnTo>
                  <a:pt x="54577" y="146607"/>
                </a:lnTo>
                <a:lnTo>
                  <a:pt x="11890" y="200763"/>
                </a:lnTo>
                <a:lnTo>
                  <a:pt x="0" y="255819"/>
                </a:lnTo>
                <a:lnTo>
                  <a:pt x="5583" y="283357"/>
                </a:lnTo>
                <a:lnTo>
                  <a:pt x="39765" y="337803"/>
                </a:lnTo>
                <a:lnTo>
                  <a:pt x="68347" y="364448"/>
                </a:lnTo>
                <a:lnTo>
                  <a:pt x="104580" y="390534"/>
                </a:lnTo>
                <a:lnTo>
                  <a:pt x="148455" y="415930"/>
                </a:lnTo>
                <a:lnTo>
                  <a:pt x="199963" y="440505"/>
                </a:lnTo>
                <a:lnTo>
                  <a:pt x="259097" y="464129"/>
                </a:lnTo>
                <a:lnTo>
                  <a:pt x="325848" y="486671"/>
                </a:lnTo>
                <a:lnTo>
                  <a:pt x="400208" y="507999"/>
                </a:lnTo>
                <a:lnTo>
                  <a:pt x="470078" y="525215"/>
                </a:lnTo>
                <a:lnTo>
                  <a:pt x="543338" y="540842"/>
                </a:lnTo>
                <a:lnTo>
                  <a:pt x="619663" y="554873"/>
                </a:lnTo>
                <a:lnTo>
                  <a:pt x="698727" y="567301"/>
                </a:lnTo>
                <a:lnTo>
                  <a:pt x="780204" y="578120"/>
                </a:lnTo>
                <a:lnTo>
                  <a:pt x="863768" y="587322"/>
                </a:lnTo>
                <a:lnTo>
                  <a:pt x="949093" y="594902"/>
                </a:lnTo>
                <a:lnTo>
                  <a:pt x="1035852" y="600852"/>
                </a:lnTo>
                <a:lnTo>
                  <a:pt x="1123721" y="605165"/>
                </a:lnTo>
                <a:lnTo>
                  <a:pt x="1212373" y="607836"/>
                </a:lnTo>
                <a:lnTo>
                  <a:pt x="1301482" y="608856"/>
                </a:lnTo>
                <a:lnTo>
                  <a:pt x="1390723" y="608220"/>
                </a:lnTo>
                <a:lnTo>
                  <a:pt x="1479769" y="605920"/>
                </a:lnTo>
                <a:lnTo>
                  <a:pt x="1568294" y="601949"/>
                </a:lnTo>
                <a:lnTo>
                  <a:pt x="1655972" y="596302"/>
                </a:lnTo>
                <a:lnTo>
                  <a:pt x="1742478" y="588970"/>
                </a:lnTo>
                <a:lnTo>
                  <a:pt x="1827486" y="579948"/>
                </a:lnTo>
                <a:lnTo>
                  <a:pt x="1910669" y="569229"/>
                </a:lnTo>
                <a:lnTo>
                  <a:pt x="1991702" y="556805"/>
                </a:lnTo>
                <a:lnTo>
                  <a:pt x="2070258" y="542671"/>
                </a:lnTo>
                <a:lnTo>
                  <a:pt x="36807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200" y="1885950"/>
            <a:ext cx="2057400" cy="205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149" y="58165"/>
            <a:ext cx="4439920" cy="838200"/>
          </a:xfrm>
          <a:custGeom>
            <a:avLst/>
            <a:gdLst/>
            <a:ahLst/>
            <a:cxnLst/>
            <a:rect l="l" t="t" r="r" b="b"/>
            <a:pathLst>
              <a:path w="4439920" h="838200">
                <a:moveTo>
                  <a:pt x="0" y="838200"/>
                </a:moveTo>
                <a:lnTo>
                  <a:pt x="4439666" y="838200"/>
                </a:lnTo>
                <a:lnTo>
                  <a:pt x="4439666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8963" rIns="0" bIns="0" rtlCol="0">
            <a:spAutoFit/>
          </a:bodyPr>
          <a:lstStyle/>
          <a:p>
            <a:pPr marL="55118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17" y="1057374"/>
            <a:ext cx="4451985" cy="4030979"/>
          </a:xfrm>
          <a:custGeom>
            <a:avLst/>
            <a:gdLst/>
            <a:ahLst/>
            <a:cxnLst/>
            <a:rect l="l" t="t" r="r" b="b"/>
            <a:pathLst>
              <a:path w="4451985" h="4030979">
                <a:moveTo>
                  <a:pt x="0" y="4030979"/>
                </a:moveTo>
                <a:lnTo>
                  <a:pt x="4451731" y="4030979"/>
                </a:lnTo>
                <a:lnTo>
                  <a:pt x="4451731" y="0"/>
                </a:lnTo>
                <a:lnTo>
                  <a:pt x="0" y="0"/>
                </a:lnTo>
                <a:lnTo>
                  <a:pt x="0" y="4030979"/>
                </a:lnTo>
                <a:close/>
              </a:path>
            </a:pathLst>
          </a:custGeom>
          <a:solidFill>
            <a:srgbClr val="9FB7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17" y="1057372"/>
            <a:ext cx="4451731" cy="4030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19400" y="1213738"/>
            <a:ext cx="2676525" cy="988060"/>
          </a:xfrm>
          <a:custGeom>
            <a:avLst/>
            <a:gdLst/>
            <a:ahLst/>
            <a:cxnLst/>
            <a:rect l="l" t="t" r="r" b="b"/>
            <a:pathLst>
              <a:path w="2676525" h="988060">
                <a:moveTo>
                  <a:pt x="133350" y="826262"/>
                </a:moveTo>
                <a:lnTo>
                  <a:pt x="0" y="963930"/>
                </a:lnTo>
                <a:lnTo>
                  <a:pt x="190119" y="988060"/>
                </a:lnTo>
                <a:lnTo>
                  <a:pt x="174523" y="943610"/>
                </a:lnTo>
                <a:lnTo>
                  <a:pt x="144272" y="943610"/>
                </a:lnTo>
                <a:lnTo>
                  <a:pt x="125349" y="889635"/>
                </a:lnTo>
                <a:lnTo>
                  <a:pt x="152267" y="880177"/>
                </a:lnTo>
                <a:lnTo>
                  <a:pt x="133350" y="826262"/>
                </a:lnTo>
                <a:close/>
              </a:path>
              <a:path w="2676525" h="988060">
                <a:moveTo>
                  <a:pt x="152267" y="880177"/>
                </a:moveTo>
                <a:lnTo>
                  <a:pt x="125349" y="889635"/>
                </a:lnTo>
                <a:lnTo>
                  <a:pt x="144272" y="943610"/>
                </a:lnTo>
                <a:lnTo>
                  <a:pt x="171203" y="934148"/>
                </a:lnTo>
                <a:lnTo>
                  <a:pt x="152267" y="880177"/>
                </a:lnTo>
                <a:close/>
              </a:path>
              <a:path w="2676525" h="988060">
                <a:moveTo>
                  <a:pt x="171203" y="934148"/>
                </a:moveTo>
                <a:lnTo>
                  <a:pt x="144272" y="943610"/>
                </a:lnTo>
                <a:lnTo>
                  <a:pt x="174523" y="943610"/>
                </a:lnTo>
                <a:lnTo>
                  <a:pt x="171203" y="934148"/>
                </a:lnTo>
                <a:close/>
              </a:path>
              <a:path w="2676525" h="988060">
                <a:moveTo>
                  <a:pt x="2657475" y="0"/>
                </a:moveTo>
                <a:lnTo>
                  <a:pt x="152267" y="880177"/>
                </a:lnTo>
                <a:lnTo>
                  <a:pt x="171203" y="934148"/>
                </a:lnTo>
                <a:lnTo>
                  <a:pt x="2676525" y="53975"/>
                </a:lnTo>
                <a:lnTo>
                  <a:pt x="26574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7066" y="1922398"/>
            <a:ext cx="2886075" cy="1126490"/>
          </a:xfrm>
          <a:custGeom>
            <a:avLst/>
            <a:gdLst/>
            <a:ahLst/>
            <a:cxnLst/>
            <a:rect l="l" t="t" r="r" b="b"/>
            <a:pathLst>
              <a:path w="2886075" h="1126489">
                <a:moveTo>
                  <a:pt x="130301" y="965962"/>
                </a:moveTo>
                <a:lnTo>
                  <a:pt x="0" y="1106551"/>
                </a:lnTo>
                <a:lnTo>
                  <a:pt x="190626" y="1126489"/>
                </a:lnTo>
                <a:lnTo>
                  <a:pt x="174304" y="1083056"/>
                </a:lnTo>
                <a:lnTo>
                  <a:pt x="143763" y="1083056"/>
                </a:lnTo>
                <a:lnTo>
                  <a:pt x="123697" y="1029588"/>
                </a:lnTo>
                <a:lnTo>
                  <a:pt x="150438" y="1019547"/>
                </a:lnTo>
                <a:lnTo>
                  <a:pt x="130301" y="965962"/>
                </a:lnTo>
                <a:close/>
              </a:path>
              <a:path w="2886075" h="1126489">
                <a:moveTo>
                  <a:pt x="150438" y="1019547"/>
                </a:moveTo>
                <a:lnTo>
                  <a:pt x="123697" y="1029588"/>
                </a:lnTo>
                <a:lnTo>
                  <a:pt x="143763" y="1083056"/>
                </a:lnTo>
                <a:lnTo>
                  <a:pt x="170528" y="1073005"/>
                </a:lnTo>
                <a:lnTo>
                  <a:pt x="150438" y="1019547"/>
                </a:lnTo>
                <a:close/>
              </a:path>
              <a:path w="2886075" h="1126489">
                <a:moveTo>
                  <a:pt x="170528" y="1073005"/>
                </a:moveTo>
                <a:lnTo>
                  <a:pt x="143763" y="1083056"/>
                </a:lnTo>
                <a:lnTo>
                  <a:pt x="174304" y="1083056"/>
                </a:lnTo>
                <a:lnTo>
                  <a:pt x="170528" y="1073005"/>
                </a:lnTo>
                <a:close/>
              </a:path>
              <a:path w="2886075" h="1126489">
                <a:moveTo>
                  <a:pt x="2865500" y="0"/>
                </a:moveTo>
                <a:lnTo>
                  <a:pt x="150438" y="1019547"/>
                </a:lnTo>
                <a:lnTo>
                  <a:pt x="170528" y="1073005"/>
                </a:lnTo>
                <a:lnTo>
                  <a:pt x="2885567" y="53467"/>
                </a:lnTo>
                <a:lnTo>
                  <a:pt x="2865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9400" y="2087626"/>
            <a:ext cx="4467225" cy="1625600"/>
          </a:xfrm>
          <a:custGeom>
            <a:avLst/>
            <a:gdLst/>
            <a:ahLst/>
            <a:cxnLst/>
            <a:rect l="l" t="t" r="r" b="b"/>
            <a:pathLst>
              <a:path w="4467225" h="1625600">
                <a:moveTo>
                  <a:pt x="133095" y="1463675"/>
                </a:moveTo>
                <a:lnTo>
                  <a:pt x="0" y="1601597"/>
                </a:lnTo>
                <a:lnTo>
                  <a:pt x="190245" y="1625219"/>
                </a:lnTo>
                <a:lnTo>
                  <a:pt x="174565" y="1580896"/>
                </a:lnTo>
                <a:lnTo>
                  <a:pt x="144272" y="1580896"/>
                </a:lnTo>
                <a:lnTo>
                  <a:pt x="125222" y="1527048"/>
                </a:lnTo>
                <a:lnTo>
                  <a:pt x="152150" y="1517535"/>
                </a:lnTo>
                <a:lnTo>
                  <a:pt x="133095" y="1463675"/>
                </a:lnTo>
                <a:close/>
              </a:path>
              <a:path w="4467225" h="1625600">
                <a:moveTo>
                  <a:pt x="152150" y="1517535"/>
                </a:moveTo>
                <a:lnTo>
                  <a:pt x="125222" y="1527048"/>
                </a:lnTo>
                <a:lnTo>
                  <a:pt x="144272" y="1580896"/>
                </a:lnTo>
                <a:lnTo>
                  <a:pt x="171200" y="1571383"/>
                </a:lnTo>
                <a:lnTo>
                  <a:pt x="152150" y="1517535"/>
                </a:lnTo>
                <a:close/>
              </a:path>
              <a:path w="4467225" h="1625600">
                <a:moveTo>
                  <a:pt x="171200" y="1571383"/>
                </a:moveTo>
                <a:lnTo>
                  <a:pt x="144272" y="1580896"/>
                </a:lnTo>
                <a:lnTo>
                  <a:pt x="174565" y="1580896"/>
                </a:lnTo>
                <a:lnTo>
                  <a:pt x="171200" y="1571383"/>
                </a:lnTo>
                <a:close/>
              </a:path>
              <a:path w="4467225" h="1625600">
                <a:moveTo>
                  <a:pt x="4448175" y="0"/>
                </a:moveTo>
                <a:lnTo>
                  <a:pt x="152150" y="1517535"/>
                </a:lnTo>
                <a:lnTo>
                  <a:pt x="171200" y="1571383"/>
                </a:lnTo>
                <a:lnTo>
                  <a:pt x="4467225" y="53848"/>
                </a:lnTo>
                <a:lnTo>
                  <a:pt x="44481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6334" y="57150"/>
            <a:ext cx="3601720" cy="2057400"/>
          </a:xfrm>
          <a:custGeom>
            <a:avLst/>
            <a:gdLst/>
            <a:ahLst/>
            <a:cxnLst/>
            <a:rect l="l" t="t" r="r" b="b"/>
            <a:pathLst>
              <a:path w="3601720" h="2057400">
                <a:moveTo>
                  <a:pt x="3258566" y="0"/>
                </a:moveTo>
                <a:lnTo>
                  <a:pt x="362965" y="0"/>
                </a:lnTo>
                <a:lnTo>
                  <a:pt x="334845" y="1136"/>
                </a:lnTo>
                <a:lnTo>
                  <a:pt x="280570" y="9966"/>
                </a:lnTo>
                <a:lnTo>
                  <a:pt x="229502" y="26949"/>
                </a:lnTo>
                <a:lnTo>
                  <a:pt x="182350" y="51379"/>
                </a:lnTo>
                <a:lnTo>
                  <a:pt x="139819" y="82549"/>
                </a:lnTo>
                <a:lnTo>
                  <a:pt x="102615" y="119753"/>
                </a:lnTo>
                <a:lnTo>
                  <a:pt x="71445" y="162284"/>
                </a:lnTo>
                <a:lnTo>
                  <a:pt x="47015" y="209436"/>
                </a:lnTo>
                <a:lnTo>
                  <a:pt x="30032" y="260504"/>
                </a:lnTo>
                <a:lnTo>
                  <a:pt x="21202" y="314779"/>
                </a:lnTo>
                <a:lnTo>
                  <a:pt x="20065" y="342900"/>
                </a:lnTo>
                <a:lnTo>
                  <a:pt x="20065" y="1200150"/>
                </a:lnTo>
                <a:lnTo>
                  <a:pt x="0" y="1448562"/>
                </a:lnTo>
                <a:lnTo>
                  <a:pt x="20065" y="1714500"/>
                </a:lnTo>
                <a:lnTo>
                  <a:pt x="21202" y="1742620"/>
                </a:lnTo>
                <a:lnTo>
                  <a:pt x="24554" y="1770114"/>
                </a:lnTo>
                <a:lnTo>
                  <a:pt x="37549" y="1822874"/>
                </a:lnTo>
                <a:lnTo>
                  <a:pt x="58343" y="1872072"/>
                </a:lnTo>
                <a:lnTo>
                  <a:pt x="86231" y="1917003"/>
                </a:lnTo>
                <a:lnTo>
                  <a:pt x="120507" y="1956958"/>
                </a:lnTo>
                <a:lnTo>
                  <a:pt x="160462" y="1991234"/>
                </a:lnTo>
                <a:lnTo>
                  <a:pt x="205393" y="2019122"/>
                </a:lnTo>
                <a:lnTo>
                  <a:pt x="254591" y="2039916"/>
                </a:lnTo>
                <a:lnTo>
                  <a:pt x="307351" y="2052911"/>
                </a:lnTo>
                <a:lnTo>
                  <a:pt x="362965" y="2057400"/>
                </a:lnTo>
                <a:lnTo>
                  <a:pt x="3258566" y="2057400"/>
                </a:lnTo>
                <a:lnTo>
                  <a:pt x="3314180" y="2052911"/>
                </a:lnTo>
                <a:lnTo>
                  <a:pt x="3366940" y="2039916"/>
                </a:lnTo>
                <a:lnTo>
                  <a:pt x="3416138" y="2019122"/>
                </a:lnTo>
                <a:lnTo>
                  <a:pt x="3461069" y="1991234"/>
                </a:lnTo>
                <a:lnTo>
                  <a:pt x="3501024" y="1956958"/>
                </a:lnTo>
                <a:lnTo>
                  <a:pt x="3535300" y="1917003"/>
                </a:lnTo>
                <a:lnTo>
                  <a:pt x="3563188" y="1872072"/>
                </a:lnTo>
                <a:lnTo>
                  <a:pt x="3583982" y="1822874"/>
                </a:lnTo>
                <a:lnTo>
                  <a:pt x="3596977" y="1770114"/>
                </a:lnTo>
                <a:lnTo>
                  <a:pt x="3601466" y="1714500"/>
                </a:lnTo>
                <a:lnTo>
                  <a:pt x="3601466" y="342900"/>
                </a:lnTo>
                <a:lnTo>
                  <a:pt x="3596977" y="287285"/>
                </a:lnTo>
                <a:lnTo>
                  <a:pt x="3583982" y="234525"/>
                </a:lnTo>
                <a:lnTo>
                  <a:pt x="3563188" y="185327"/>
                </a:lnTo>
                <a:lnTo>
                  <a:pt x="3535300" y="140396"/>
                </a:lnTo>
                <a:lnTo>
                  <a:pt x="3501024" y="100441"/>
                </a:lnTo>
                <a:lnTo>
                  <a:pt x="3461069" y="66165"/>
                </a:lnTo>
                <a:lnTo>
                  <a:pt x="3416138" y="38277"/>
                </a:lnTo>
                <a:lnTo>
                  <a:pt x="3366940" y="17483"/>
                </a:lnTo>
                <a:lnTo>
                  <a:pt x="3314180" y="4488"/>
                </a:lnTo>
                <a:lnTo>
                  <a:pt x="3286686" y="1136"/>
                </a:lnTo>
                <a:lnTo>
                  <a:pt x="3258566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6334" y="57150"/>
            <a:ext cx="3601720" cy="2057400"/>
          </a:xfrm>
          <a:custGeom>
            <a:avLst/>
            <a:gdLst/>
            <a:ahLst/>
            <a:cxnLst/>
            <a:rect l="l" t="t" r="r" b="b"/>
            <a:pathLst>
              <a:path w="3601720" h="2057400">
                <a:moveTo>
                  <a:pt x="20065" y="342900"/>
                </a:moveTo>
                <a:lnTo>
                  <a:pt x="24554" y="287285"/>
                </a:lnTo>
                <a:lnTo>
                  <a:pt x="37549" y="234525"/>
                </a:lnTo>
                <a:lnTo>
                  <a:pt x="58343" y="185327"/>
                </a:lnTo>
                <a:lnTo>
                  <a:pt x="86231" y="140396"/>
                </a:lnTo>
                <a:lnTo>
                  <a:pt x="120507" y="100441"/>
                </a:lnTo>
                <a:lnTo>
                  <a:pt x="160462" y="66165"/>
                </a:lnTo>
                <a:lnTo>
                  <a:pt x="205393" y="38277"/>
                </a:lnTo>
                <a:lnTo>
                  <a:pt x="254591" y="17483"/>
                </a:lnTo>
                <a:lnTo>
                  <a:pt x="307351" y="4488"/>
                </a:lnTo>
                <a:lnTo>
                  <a:pt x="362965" y="0"/>
                </a:lnTo>
                <a:lnTo>
                  <a:pt x="616965" y="0"/>
                </a:lnTo>
                <a:lnTo>
                  <a:pt x="1512315" y="0"/>
                </a:lnTo>
                <a:lnTo>
                  <a:pt x="3258566" y="0"/>
                </a:lnTo>
                <a:lnTo>
                  <a:pt x="3286686" y="1136"/>
                </a:lnTo>
                <a:lnTo>
                  <a:pt x="3340961" y="9966"/>
                </a:lnTo>
                <a:lnTo>
                  <a:pt x="3392029" y="26949"/>
                </a:lnTo>
                <a:lnTo>
                  <a:pt x="3439181" y="51379"/>
                </a:lnTo>
                <a:lnTo>
                  <a:pt x="3481712" y="82549"/>
                </a:lnTo>
                <a:lnTo>
                  <a:pt x="3518916" y="119753"/>
                </a:lnTo>
                <a:lnTo>
                  <a:pt x="3550086" y="162284"/>
                </a:lnTo>
                <a:lnTo>
                  <a:pt x="3574516" y="209436"/>
                </a:lnTo>
                <a:lnTo>
                  <a:pt x="3591499" y="260504"/>
                </a:lnTo>
                <a:lnTo>
                  <a:pt x="3600329" y="314779"/>
                </a:lnTo>
                <a:lnTo>
                  <a:pt x="3601466" y="342900"/>
                </a:lnTo>
                <a:lnTo>
                  <a:pt x="3601466" y="1200150"/>
                </a:lnTo>
                <a:lnTo>
                  <a:pt x="3601466" y="1714500"/>
                </a:lnTo>
                <a:lnTo>
                  <a:pt x="3600329" y="1742620"/>
                </a:lnTo>
                <a:lnTo>
                  <a:pt x="3596977" y="1770114"/>
                </a:lnTo>
                <a:lnTo>
                  <a:pt x="3583982" y="1822874"/>
                </a:lnTo>
                <a:lnTo>
                  <a:pt x="3563188" y="1872072"/>
                </a:lnTo>
                <a:lnTo>
                  <a:pt x="3535300" y="1917003"/>
                </a:lnTo>
                <a:lnTo>
                  <a:pt x="3501024" y="1956958"/>
                </a:lnTo>
                <a:lnTo>
                  <a:pt x="3461069" y="1991234"/>
                </a:lnTo>
                <a:lnTo>
                  <a:pt x="3416138" y="2019122"/>
                </a:lnTo>
                <a:lnTo>
                  <a:pt x="3366940" y="2039916"/>
                </a:lnTo>
                <a:lnTo>
                  <a:pt x="3314180" y="2052911"/>
                </a:lnTo>
                <a:lnTo>
                  <a:pt x="3258566" y="2057400"/>
                </a:lnTo>
                <a:lnTo>
                  <a:pt x="1512315" y="2057400"/>
                </a:lnTo>
                <a:lnTo>
                  <a:pt x="616965" y="2057400"/>
                </a:lnTo>
                <a:lnTo>
                  <a:pt x="362965" y="2057400"/>
                </a:lnTo>
                <a:lnTo>
                  <a:pt x="334845" y="2056263"/>
                </a:lnTo>
                <a:lnTo>
                  <a:pt x="280570" y="2047433"/>
                </a:lnTo>
                <a:lnTo>
                  <a:pt x="229502" y="2030450"/>
                </a:lnTo>
                <a:lnTo>
                  <a:pt x="182350" y="2006020"/>
                </a:lnTo>
                <a:lnTo>
                  <a:pt x="139819" y="1974850"/>
                </a:lnTo>
                <a:lnTo>
                  <a:pt x="102615" y="1937646"/>
                </a:lnTo>
                <a:lnTo>
                  <a:pt x="71445" y="1895115"/>
                </a:lnTo>
                <a:lnTo>
                  <a:pt x="47015" y="1847963"/>
                </a:lnTo>
                <a:lnTo>
                  <a:pt x="30032" y="1796895"/>
                </a:lnTo>
                <a:lnTo>
                  <a:pt x="21202" y="1742620"/>
                </a:lnTo>
                <a:lnTo>
                  <a:pt x="20065" y="1714500"/>
                </a:lnTo>
                <a:lnTo>
                  <a:pt x="0" y="1448562"/>
                </a:lnTo>
                <a:lnTo>
                  <a:pt x="20065" y="1200150"/>
                </a:lnTo>
                <a:lnTo>
                  <a:pt x="20065" y="342900"/>
                </a:lnTo>
                <a:close/>
              </a:path>
            </a:pathLst>
          </a:custGeom>
          <a:ln w="9525">
            <a:solidFill>
              <a:srgbClr val="C0D2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700140" y="650589"/>
            <a:ext cx="315785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ferent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levels of</a:t>
            </a:r>
            <a:endParaRPr sz="3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75056"/>
            <a:ext cx="8763000" cy="838200"/>
          </a:xfrm>
          <a:custGeom>
            <a:avLst/>
            <a:gdLst/>
            <a:ahLst/>
            <a:cxnLst/>
            <a:rect l="l" t="t" r="r" b="b"/>
            <a:pathLst>
              <a:path w="8763000" h="838200">
                <a:moveTo>
                  <a:pt x="0" y="838200"/>
                </a:moveTo>
                <a:lnTo>
                  <a:pt x="8763000" y="838200"/>
                </a:lnTo>
                <a:lnTo>
                  <a:pt x="8763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69" rIns="0" bIns="0" rtlCol="0">
            <a:spAutoFit/>
          </a:bodyPr>
          <a:lstStyle/>
          <a:p>
            <a:pPr marL="554990">
              <a:lnSpc>
                <a:spcPct val="100000"/>
              </a:lnSpc>
            </a:pP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Iaa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= Get the Hardware only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46" y="2076450"/>
            <a:ext cx="3314700" cy="3067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7215" y="4514850"/>
            <a:ext cx="3024505" cy="609600"/>
          </a:xfrm>
          <a:custGeom>
            <a:avLst/>
            <a:gdLst/>
            <a:ahLst/>
            <a:cxnLst/>
            <a:rect l="l" t="t" r="r" b="b"/>
            <a:pathLst>
              <a:path w="3024504" h="609600">
                <a:moveTo>
                  <a:pt x="0" y="609600"/>
                </a:moveTo>
                <a:lnTo>
                  <a:pt x="3024505" y="609600"/>
                </a:lnTo>
                <a:lnTo>
                  <a:pt x="3024505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8600" y="971499"/>
            <a:ext cx="4879340" cy="51244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9621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OS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600" y="1543062"/>
            <a:ext cx="4876800" cy="49022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Softw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9800" y="971600"/>
            <a:ext cx="1714500" cy="105029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648" y="43688"/>
            <a:ext cx="8902065" cy="838200"/>
          </a:xfrm>
          <a:custGeom>
            <a:avLst/>
            <a:gdLst/>
            <a:ahLst/>
            <a:cxnLst/>
            <a:rect l="l" t="t" r="r" b="b"/>
            <a:pathLst>
              <a:path w="8902065" h="838200">
                <a:moveTo>
                  <a:pt x="0" y="838200"/>
                </a:moveTo>
                <a:lnTo>
                  <a:pt x="8901938" y="838200"/>
                </a:lnTo>
                <a:lnTo>
                  <a:pt x="8901938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601" y="236838"/>
            <a:ext cx="86988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651635" algn="l"/>
                <a:tab pos="2540000" algn="l"/>
                <a:tab pos="3352800" algn="l"/>
                <a:tab pos="5892165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r>
              <a:rPr sz="3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=	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et	the	Computing	Enviro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4800" y="971562"/>
            <a:ext cx="4876800" cy="106172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1846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Softw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6000" y="971600"/>
            <a:ext cx="1714500" cy="105029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46" y="2076450"/>
            <a:ext cx="3314700" cy="3067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593" y="3867150"/>
            <a:ext cx="3024505" cy="609600"/>
          </a:xfrm>
          <a:custGeom>
            <a:avLst/>
            <a:gdLst/>
            <a:ahLst/>
            <a:cxnLst/>
            <a:rect l="l" t="t" r="r" b="b"/>
            <a:pathLst>
              <a:path w="3024504" h="609600">
                <a:moveTo>
                  <a:pt x="0" y="609600"/>
                </a:moveTo>
                <a:lnTo>
                  <a:pt x="3024505" y="609600"/>
                </a:lnTo>
                <a:lnTo>
                  <a:pt x="3024505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41" y="45973"/>
            <a:ext cx="9054465" cy="838200"/>
          </a:xfrm>
          <a:custGeom>
            <a:avLst/>
            <a:gdLst/>
            <a:ahLst/>
            <a:cxnLst/>
            <a:rect l="l" t="t" r="r" b="b"/>
            <a:pathLst>
              <a:path w="9054465" h="838200">
                <a:moveTo>
                  <a:pt x="0" y="838200"/>
                </a:moveTo>
                <a:lnTo>
                  <a:pt x="9054338" y="838200"/>
                </a:lnTo>
                <a:lnTo>
                  <a:pt x="9054338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531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4000" b="1" spc="-10" dirty="0">
                <a:solidFill>
                  <a:srgbClr val="FFFFFF"/>
                </a:solidFill>
                <a:latin typeface="Arial"/>
                <a:cs typeface="Arial"/>
              </a:rPr>
              <a:t>Saa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= Get</a:t>
            </a:r>
            <a:r>
              <a:rPr sz="40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full software</a:t>
            </a:r>
            <a:r>
              <a:rPr sz="4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on-dema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446" y="2076450"/>
            <a:ext cx="3314700" cy="3067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245" y="3248532"/>
            <a:ext cx="3024505" cy="609600"/>
          </a:xfrm>
          <a:custGeom>
            <a:avLst/>
            <a:gdLst/>
            <a:ahLst/>
            <a:cxnLst/>
            <a:rect l="l" t="t" r="r" b="b"/>
            <a:pathLst>
              <a:path w="3024504" h="609600">
                <a:moveTo>
                  <a:pt x="0" y="609599"/>
                </a:moveTo>
                <a:lnTo>
                  <a:pt x="3024504" y="609599"/>
                </a:lnTo>
                <a:lnTo>
                  <a:pt x="3024504" y="0"/>
                </a:lnTo>
                <a:lnTo>
                  <a:pt x="0" y="0"/>
                </a:lnTo>
                <a:lnTo>
                  <a:pt x="0" y="609599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14800" y="971562"/>
            <a:ext cx="4876800" cy="106172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7251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Goa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0" y="971600"/>
            <a:ext cx="1714500" cy="105029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15290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6486" y="1352550"/>
            <a:ext cx="2631313" cy="160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964" y="665606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Skills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64" y="29527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8069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Cap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tal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7800" y="665606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454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Dem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7800" y="29527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7909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Securi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6486" y="1352550"/>
            <a:ext cx="2631313" cy="1608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964" y="665606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Skills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964" y="29527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8069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Cap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tal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57800" y="665606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454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Dem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nd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42459" y="2138172"/>
            <a:ext cx="3855720" cy="2314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7800" y="29527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7909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Securi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41" y="133350"/>
            <a:ext cx="89154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  <a:tabLst>
                <a:tab pos="6546215" algn="l"/>
              </a:tabLst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XaaS</a:t>
            </a:r>
            <a:r>
              <a:rPr sz="4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80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Anything</a:t>
            </a:r>
            <a:r>
              <a:rPr sz="48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4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	</a:t>
            </a:r>
            <a:r>
              <a:rPr sz="4800" b="1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ervice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915" y="11239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69532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Ia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0800" y="11239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61658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Pa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68747" y="1123950"/>
            <a:ext cx="22256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61658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Sa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016" y="1962150"/>
            <a:ext cx="446214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110363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St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949" y="2800350"/>
            <a:ext cx="444436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91313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rketi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915" y="3600450"/>
            <a:ext cx="4435475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28829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Com</a:t>
            </a:r>
            <a:r>
              <a:rPr sz="3200" spc="-15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u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icati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ns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aaS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0751" y="4400550"/>
            <a:ext cx="4435475" cy="685800"/>
          </a:xfrm>
          <a:custGeom>
            <a:avLst/>
            <a:gdLst/>
            <a:ahLst/>
            <a:cxnLst/>
            <a:rect l="l" t="t" r="r" b="b"/>
            <a:pathLst>
              <a:path w="4435475" h="685800">
                <a:moveTo>
                  <a:pt x="0" y="685800"/>
                </a:moveTo>
                <a:lnTo>
                  <a:pt x="4435348" y="685800"/>
                </a:lnTo>
                <a:lnTo>
                  <a:pt x="4435348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86353" y="4553027"/>
            <a:ext cx="74739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latin typeface="Arial"/>
                <a:cs typeface="Arial"/>
              </a:rPr>
              <a:t>aaS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5040" y="4963905"/>
            <a:ext cx="2932430" cy="0"/>
          </a:xfrm>
          <a:custGeom>
            <a:avLst/>
            <a:gdLst/>
            <a:ahLst/>
            <a:cxnLst/>
            <a:rect l="l" t="t" r="r" b="b"/>
            <a:pathLst>
              <a:path w="2932429">
                <a:moveTo>
                  <a:pt x="0" y="0"/>
                </a:moveTo>
                <a:lnTo>
                  <a:pt x="2932173" y="0"/>
                </a:lnTo>
              </a:path>
            </a:pathLst>
          </a:custGeom>
          <a:ln w="256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857" y="3867150"/>
            <a:ext cx="8915400" cy="838200"/>
          </a:xfrm>
          <a:custGeom>
            <a:avLst/>
            <a:gdLst/>
            <a:ahLst/>
            <a:cxnLst/>
            <a:rect l="l" t="t" r="r" b="b"/>
            <a:pathLst>
              <a:path w="8915400" h="838200">
                <a:moveTo>
                  <a:pt x="0" y="838200"/>
                </a:moveTo>
                <a:lnTo>
                  <a:pt x="8915400" y="838200"/>
                </a:lnTo>
                <a:lnTo>
                  <a:pt x="8915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1970" y="3989437"/>
            <a:ext cx="853122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49365" algn="l"/>
              </a:tabLst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XaaS</a:t>
            </a:r>
            <a:r>
              <a:rPr sz="4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8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Anyt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4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4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	Service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438150"/>
            <a:ext cx="2187575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467359">
              <a:lnSpc>
                <a:spcPct val="10000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IaaS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5200" y="361950"/>
            <a:ext cx="2187575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0">
              <a:lnSpc>
                <a:spcPct val="10000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PaaS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5600" y="361950"/>
            <a:ext cx="2187575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AaaS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9740" y="1436274"/>
            <a:ext cx="182118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4575" y="1436274"/>
            <a:ext cx="212534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Microsoft</a:t>
            </a:r>
            <a:r>
              <a:rPr sz="24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2809" y="1360074"/>
            <a:ext cx="11766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Drop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ox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201" y="657524"/>
            <a:ext cx="8268334" cy="3839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The Hadoop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Distributed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ts val="6320"/>
              </a:lnSpc>
              <a:tabLst>
                <a:tab pos="1372235" algn="l"/>
                <a:tab pos="4002404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File	System	(HDFS):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System for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8199755" cy="248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Describe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 HDFS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vid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scala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4550">
              <a:latin typeface="Times New Roman"/>
              <a:cs typeface="Times New Roman"/>
            </a:endParaRPr>
          </a:p>
          <a:p>
            <a:pPr marL="469900" marR="393700" indent="-457200">
              <a:lnSpc>
                <a:spcPts val="365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fer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key HDFS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ts: 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54102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3815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e</a:t>
            </a:r>
            <a:r>
              <a:rPr spc="5" dirty="0">
                <a:latin typeface="Arial"/>
                <a:cs typeface="Arial"/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1295400" y="1428750"/>
            <a:ext cx="4038600" cy="53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400" y="1428750"/>
            <a:ext cx="4038600" cy="533400"/>
          </a:xfrm>
          <a:custGeom>
            <a:avLst/>
            <a:gdLst/>
            <a:ahLst/>
            <a:cxnLst/>
            <a:rect l="l" t="t" r="r" b="b"/>
            <a:pathLst>
              <a:path w="4038600" h="533400">
                <a:moveTo>
                  <a:pt x="0" y="88900"/>
                </a:moveTo>
                <a:lnTo>
                  <a:pt x="10107" y="47650"/>
                </a:lnTo>
                <a:lnTo>
                  <a:pt x="37049" y="16648"/>
                </a:lnTo>
                <a:lnTo>
                  <a:pt x="75758" y="961"/>
                </a:lnTo>
                <a:lnTo>
                  <a:pt x="3949700" y="0"/>
                </a:lnTo>
                <a:lnTo>
                  <a:pt x="3964275" y="1185"/>
                </a:lnTo>
                <a:lnTo>
                  <a:pt x="4002672" y="17467"/>
                </a:lnTo>
                <a:lnTo>
                  <a:pt x="4029132" y="48895"/>
                </a:lnTo>
                <a:lnTo>
                  <a:pt x="4038600" y="444500"/>
                </a:lnTo>
                <a:lnTo>
                  <a:pt x="4037414" y="459075"/>
                </a:lnTo>
                <a:lnTo>
                  <a:pt x="4021132" y="497472"/>
                </a:lnTo>
                <a:lnTo>
                  <a:pt x="3989704" y="523932"/>
                </a:lnTo>
                <a:lnTo>
                  <a:pt x="88900" y="533400"/>
                </a:lnTo>
                <a:lnTo>
                  <a:pt x="74324" y="532214"/>
                </a:lnTo>
                <a:lnTo>
                  <a:pt x="35927" y="515932"/>
                </a:lnTo>
                <a:lnTo>
                  <a:pt x="9467" y="484504"/>
                </a:lnTo>
                <a:lnTo>
                  <a:pt x="0" y="889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30601" y="1528109"/>
            <a:ext cx="156781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Exe</a:t>
            </a:r>
            <a:r>
              <a:rPr sz="2800" i="1" dirty="0">
                <a:latin typeface="Arial"/>
                <a:cs typeface="Arial"/>
              </a:rPr>
              <a:t>r</a:t>
            </a:r>
            <a:r>
              <a:rPr sz="2800" i="1" spc="-5" dirty="0">
                <a:latin typeface="Arial"/>
                <a:cs typeface="Arial"/>
              </a:rPr>
              <a:t>c</a:t>
            </a:r>
            <a:r>
              <a:rPr sz="2800" i="1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s</a:t>
            </a:r>
            <a:r>
              <a:rPr sz="2800" i="1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" y="2724150"/>
            <a:ext cx="2794000" cy="873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800" y="2724150"/>
            <a:ext cx="2946400" cy="902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5750"/>
            <a:ext cx="43434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HDFS =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 marL="113030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ecosy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tem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0600" y="285813"/>
            <a:ext cx="2044700" cy="58483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</a:rPr>
              <a:t>Scala</a:t>
            </a:r>
            <a:r>
              <a:rPr spc="-20" dirty="0">
                <a:solidFill>
                  <a:srgbClr val="FFFFFF"/>
                </a:solidFill>
              </a:rPr>
              <a:t>b</a:t>
            </a:r>
            <a:r>
              <a:rPr dirty="0">
                <a:solidFill>
                  <a:srgbClr val="FFFFFF"/>
                </a:solidFill>
              </a:rPr>
              <a:t>il</a:t>
            </a:r>
            <a:r>
              <a:rPr spc="-10" dirty="0">
                <a:solidFill>
                  <a:srgbClr val="FFFFFF"/>
                </a:solidFill>
              </a:rPr>
              <a:t>i</a:t>
            </a:r>
            <a:r>
              <a:rPr dirty="0">
                <a:solidFill>
                  <a:srgbClr val="FFFFFF"/>
                </a:solidFill>
              </a:rPr>
              <a:t>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600" y="1047813"/>
            <a:ext cx="1954530" cy="58483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69298" y="2216418"/>
            <a:ext cx="507365" cy="2005330"/>
          </a:xfrm>
          <a:custGeom>
            <a:avLst/>
            <a:gdLst/>
            <a:ahLst/>
            <a:cxnLst/>
            <a:rect l="l" t="t" r="r" b="b"/>
            <a:pathLst>
              <a:path w="507364" h="2005329">
                <a:moveTo>
                  <a:pt x="419265" y="0"/>
                </a:moveTo>
                <a:lnTo>
                  <a:pt x="76326" y="751"/>
                </a:lnTo>
                <a:lnTo>
                  <a:pt x="37415" y="16008"/>
                </a:lnTo>
                <a:lnTo>
                  <a:pt x="10227" y="46861"/>
                </a:lnTo>
                <a:lnTo>
                  <a:pt x="0" y="87955"/>
                </a:lnTo>
                <a:lnTo>
                  <a:pt x="0" y="1917431"/>
                </a:lnTo>
                <a:lnTo>
                  <a:pt x="8830" y="1955766"/>
                </a:lnTo>
                <a:lnTo>
                  <a:pt x="34981" y="1987494"/>
                </a:lnTo>
                <a:lnTo>
                  <a:pt x="73262" y="2003997"/>
                </a:lnTo>
                <a:lnTo>
                  <a:pt x="87809" y="2005202"/>
                </a:lnTo>
                <a:lnTo>
                  <a:pt x="430552" y="2004472"/>
                </a:lnTo>
                <a:lnTo>
                  <a:pt x="469459" y="1989319"/>
                </a:lnTo>
                <a:lnTo>
                  <a:pt x="496769" y="1958545"/>
                </a:lnTo>
                <a:lnTo>
                  <a:pt x="507074" y="1917431"/>
                </a:lnTo>
                <a:lnTo>
                  <a:pt x="506322" y="76495"/>
                </a:lnTo>
                <a:lnTo>
                  <a:pt x="491068" y="37567"/>
                </a:lnTo>
                <a:lnTo>
                  <a:pt x="460252" y="10284"/>
                </a:lnTo>
                <a:lnTo>
                  <a:pt x="4192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69298" y="2216418"/>
            <a:ext cx="507365" cy="2005330"/>
          </a:xfrm>
          <a:custGeom>
            <a:avLst/>
            <a:gdLst/>
            <a:ahLst/>
            <a:cxnLst/>
            <a:rect l="l" t="t" r="r" b="b"/>
            <a:pathLst>
              <a:path w="507364" h="2005329">
                <a:moveTo>
                  <a:pt x="0" y="1917431"/>
                </a:moveTo>
                <a:lnTo>
                  <a:pt x="0" y="87955"/>
                </a:lnTo>
                <a:lnTo>
                  <a:pt x="1201" y="73449"/>
                </a:lnTo>
                <a:lnTo>
                  <a:pt x="17664" y="35174"/>
                </a:lnTo>
                <a:lnTo>
                  <a:pt x="49342" y="8925"/>
                </a:lnTo>
                <a:lnTo>
                  <a:pt x="419265" y="0"/>
                </a:lnTo>
                <a:lnTo>
                  <a:pt x="433724" y="1208"/>
                </a:lnTo>
                <a:lnTo>
                  <a:pt x="471921" y="17754"/>
                </a:lnTo>
                <a:lnTo>
                  <a:pt x="498148" y="49513"/>
                </a:lnTo>
                <a:lnTo>
                  <a:pt x="507074" y="1917431"/>
                </a:lnTo>
                <a:lnTo>
                  <a:pt x="505863" y="1931959"/>
                </a:lnTo>
                <a:lnTo>
                  <a:pt x="489288" y="1970212"/>
                </a:lnTo>
                <a:lnTo>
                  <a:pt x="457512" y="1996366"/>
                </a:lnTo>
                <a:lnTo>
                  <a:pt x="87809" y="2005202"/>
                </a:lnTo>
                <a:lnTo>
                  <a:pt x="73262" y="2003997"/>
                </a:lnTo>
                <a:lnTo>
                  <a:pt x="34981" y="1987494"/>
                </a:lnTo>
                <a:lnTo>
                  <a:pt x="8830" y="1955766"/>
                </a:lnTo>
                <a:lnTo>
                  <a:pt x="728" y="1928762"/>
                </a:lnTo>
                <a:lnTo>
                  <a:pt x="0" y="1917431"/>
                </a:lnTo>
                <a:close/>
              </a:path>
            </a:pathLst>
          </a:custGeom>
          <a:ln w="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9298" y="41338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4166" y="2298364"/>
            <a:ext cx="382503" cy="459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97791" y="3355532"/>
            <a:ext cx="260350" cy="7296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5" dirty="0">
                <a:latin typeface="Arial"/>
                <a:cs typeface="Arial"/>
              </a:rPr>
              <a:t>H</a:t>
            </a:r>
            <a:r>
              <a:rPr sz="1850" spc="-5" dirty="0">
                <a:latin typeface="Arial"/>
                <a:cs typeface="Arial"/>
              </a:rPr>
              <a:t>Ba</a:t>
            </a:r>
            <a:r>
              <a:rPr sz="1850" dirty="0">
                <a:latin typeface="Arial"/>
                <a:cs typeface="Arial"/>
              </a:rPr>
              <a:t>se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2974" y="2216418"/>
            <a:ext cx="1109980" cy="781685"/>
          </a:xfrm>
          <a:custGeom>
            <a:avLst/>
            <a:gdLst/>
            <a:ahLst/>
            <a:cxnLst/>
            <a:rect l="l" t="t" r="r" b="b"/>
            <a:pathLst>
              <a:path w="1109980" h="781685">
                <a:moveTo>
                  <a:pt x="1022141" y="0"/>
                </a:moveTo>
                <a:lnTo>
                  <a:pt x="87575" y="0"/>
                </a:lnTo>
                <a:lnTo>
                  <a:pt x="76182" y="729"/>
                </a:lnTo>
                <a:lnTo>
                  <a:pt x="37162" y="15944"/>
                </a:lnTo>
                <a:lnTo>
                  <a:pt x="10116" y="46811"/>
                </a:lnTo>
                <a:lnTo>
                  <a:pt x="0" y="87955"/>
                </a:lnTo>
                <a:lnTo>
                  <a:pt x="694" y="705065"/>
                </a:lnTo>
                <a:lnTo>
                  <a:pt x="15614" y="744104"/>
                </a:lnTo>
                <a:lnTo>
                  <a:pt x="46232" y="771395"/>
                </a:lnTo>
                <a:lnTo>
                  <a:pt x="87575" y="781665"/>
                </a:lnTo>
                <a:lnTo>
                  <a:pt x="1033618" y="780937"/>
                </a:lnTo>
                <a:lnTo>
                  <a:pt x="1072757" y="765801"/>
                </a:lnTo>
                <a:lnTo>
                  <a:pt x="1099835" y="735039"/>
                </a:lnTo>
                <a:lnTo>
                  <a:pt x="1109951" y="693904"/>
                </a:lnTo>
                <a:lnTo>
                  <a:pt x="1109216" y="76495"/>
                </a:lnTo>
                <a:lnTo>
                  <a:pt x="1094213" y="37567"/>
                </a:lnTo>
                <a:lnTo>
                  <a:pt x="1063559" y="10284"/>
                </a:lnTo>
                <a:lnTo>
                  <a:pt x="10221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974" y="2216418"/>
            <a:ext cx="1109980" cy="781685"/>
          </a:xfrm>
          <a:custGeom>
            <a:avLst/>
            <a:gdLst/>
            <a:ahLst/>
            <a:cxnLst/>
            <a:rect l="l" t="t" r="r" b="b"/>
            <a:pathLst>
              <a:path w="1109980" h="781685">
                <a:moveTo>
                  <a:pt x="87575" y="0"/>
                </a:moveTo>
                <a:lnTo>
                  <a:pt x="1022141" y="0"/>
                </a:lnTo>
                <a:lnTo>
                  <a:pt x="1036842" y="1208"/>
                </a:lnTo>
                <a:lnTo>
                  <a:pt x="1075215" y="17754"/>
                </a:lnTo>
                <a:lnTo>
                  <a:pt x="1101194" y="49513"/>
                </a:lnTo>
                <a:lnTo>
                  <a:pt x="1109951" y="693904"/>
                </a:lnTo>
                <a:lnTo>
                  <a:pt x="1108766" y="708444"/>
                </a:lnTo>
                <a:lnTo>
                  <a:pt x="1092452" y="746705"/>
                </a:lnTo>
                <a:lnTo>
                  <a:pt x="1060809" y="772842"/>
                </a:lnTo>
                <a:lnTo>
                  <a:pt x="87575" y="781665"/>
                </a:lnTo>
                <a:lnTo>
                  <a:pt x="72909" y="780458"/>
                </a:lnTo>
                <a:lnTo>
                  <a:pt x="34588" y="763929"/>
                </a:lnTo>
                <a:lnTo>
                  <a:pt x="8651" y="732136"/>
                </a:lnTo>
                <a:lnTo>
                  <a:pt x="0" y="87955"/>
                </a:lnTo>
                <a:lnTo>
                  <a:pt x="1185" y="73431"/>
                </a:lnTo>
                <a:lnTo>
                  <a:pt x="17495" y="35115"/>
                </a:lnTo>
                <a:lnTo>
                  <a:pt x="49083" y="8868"/>
                </a:lnTo>
                <a:lnTo>
                  <a:pt x="76182" y="729"/>
                </a:lnTo>
                <a:lnTo>
                  <a:pt x="87575" y="0"/>
                </a:lnTo>
                <a:close/>
              </a:path>
            </a:pathLst>
          </a:custGeom>
          <a:ln w="9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550" y="2216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3338" y="2482464"/>
            <a:ext cx="493395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5" dirty="0">
                <a:latin typeface="Arial"/>
                <a:cs typeface="Arial"/>
              </a:rPr>
              <a:t>H</a:t>
            </a:r>
            <a:r>
              <a:rPr sz="1850" spc="-10" dirty="0">
                <a:latin typeface="Arial"/>
                <a:cs typeface="Arial"/>
              </a:rPr>
              <a:t>i</a:t>
            </a:r>
            <a:r>
              <a:rPr sz="1850" spc="-15" dirty="0">
                <a:latin typeface="Arial"/>
                <a:cs typeface="Arial"/>
              </a:rPr>
              <a:t>ve</a:t>
            </a:r>
            <a:endParaRPr sz="1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05350" y="2384147"/>
            <a:ext cx="517502" cy="4345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65532" y="2216418"/>
            <a:ext cx="1111250" cy="781685"/>
          </a:xfrm>
          <a:custGeom>
            <a:avLst/>
            <a:gdLst/>
            <a:ahLst/>
            <a:cxnLst/>
            <a:rect l="l" t="t" r="r" b="b"/>
            <a:pathLst>
              <a:path w="1111250" h="781685">
                <a:moveTo>
                  <a:pt x="1022920" y="0"/>
                </a:moveTo>
                <a:lnTo>
                  <a:pt x="87614" y="0"/>
                </a:lnTo>
                <a:lnTo>
                  <a:pt x="76337" y="732"/>
                </a:lnTo>
                <a:lnTo>
                  <a:pt x="37488" y="15955"/>
                </a:lnTo>
                <a:lnTo>
                  <a:pt x="10262" y="46820"/>
                </a:lnTo>
                <a:lnTo>
                  <a:pt x="0" y="87955"/>
                </a:lnTo>
                <a:lnTo>
                  <a:pt x="711" y="705093"/>
                </a:lnTo>
                <a:lnTo>
                  <a:pt x="15835" y="744119"/>
                </a:lnTo>
                <a:lnTo>
                  <a:pt x="46589" y="771400"/>
                </a:lnTo>
                <a:lnTo>
                  <a:pt x="87614" y="781665"/>
                </a:lnTo>
                <a:lnTo>
                  <a:pt x="1034240" y="780937"/>
                </a:lnTo>
                <a:lnTo>
                  <a:pt x="1073197" y="765801"/>
                </a:lnTo>
                <a:lnTo>
                  <a:pt x="1100462" y="735039"/>
                </a:lnTo>
                <a:lnTo>
                  <a:pt x="1110730" y="693904"/>
                </a:lnTo>
                <a:lnTo>
                  <a:pt x="1109982" y="76495"/>
                </a:lnTo>
                <a:lnTo>
                  <a:pt x="1094778" y="37567"/>
                </a:lnTo>
                <a:lnTo>
                  <a:pt x="1063994" y="10284"/>
                </a:lnTo>
                <a:lnTo>
                  <a:pt x="10229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65532" y="2216418"/>
            <a:ext cx="1111250" cy="781685"/>
          </a:xfrm>
          <a:custGeom>
            <a:avLst/>
            <a:gdLst/>
            <a:ahLst/>
            <a:cxnLst/>
            <a:rect l="l" t="t" r="r" b="b"/>
            <a:pathLst>
              <a:path w="1111250" h="781685">
                <a:moveTo>
                  <a:pt x="87614" y="0"/>
                </a:moveTo>
                <a:lnTo>
                  <a:pt x="1022920" y="0"/>
                </a:lnTo>
                <a:lnTo>
                  <a:pt x="1037429" y="1208"/>
                </a:lnTo>
                <a:lnTo>
                  <a:pt x="1075660" y="17754"/>
                </a:lnTo>
                <a:lnTo>
                  <a:pt x="1101838" y="49513"/>
                </a:lnTo>
                <a:lnTo>
                  <a:pt x="1110730" y="693904"/>
                </a:lnTo>
                <a:lnTo>
                  <a:pt x="1109524" y="708444"/>
                </a:lnTo>
                <a:lnTo>
                  <a:pt x="1093000" y="746705"/>
                </a:lnTo>
                <a:lnTo>
                  <a:pt x="1061248" y="772842"/>
                </a:lnTo>
                <a:lnTo>
                  <a:pt x="87614" y="781665"/>
                </a:lnTo>
                <a:lnTo>
                  <a:pt x="73129" y="780459"/>
                </a:lnTo>
                <a:lnTo>
                  <a:pt x="34932" y="763936"/>
                </a:lnTo>
                <a:lnTo>
                  <a:pt x="8792" y="732155"/>
                </a:lnTo>
                <a:lnTo>
                  <a:pt x="0" y="87955"/>
                </a:lnTo>
                <a:lnTo>
                  <a:pt x="1206" y="73434"/>
                </a:lnTo>
                <a:lnTo>
                  <a:pt x="17716" y="35125"/>
                </a:lnTo>
                <a:lnTo>
                  <a:pt x="49410" y="8877"/>
                </a:lnTo>
                <a:lnTo>
                  <a:pt x="76337" y="732"/>
                </a:lnTo>
                <a:lnTo>
                  <a:pt x="87614" y="0"/>
                </a:lnTo>
                <a:close/>
              </a:path>
            </a:pathLst>
          </a:custGeom>
          <a:ln w="9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3146" y="22164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26794" y="2482464"/>
            <a:ext cx="364490" cy="260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>
                <a:latin typeface="Arial"/>
                <a:cs typeface="Arial"/>
              </a:rPr>
              <a:t>P</a:t>
            </a:r>
            <a:r>
              <a:rPr sz="1850" dirty="0">
                <a:latin typeface="Arial"/>
                <a:cs typeface="Arial"/>
              </a:rPr>
              <a:t>i</a:t>
            </a:r>
            <a:r>
              <a:rPr sz="1850" spc="-5" dirty="0">
                <a:latin typeface="Arial"/>
                <a:cs typeface="Arial"/>
              </a:rPr>
              <a:t>g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37895" y="2392914"/>
            <a:ext cx="305316" cy="417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571" y="2216418"/>
            <a:ext cx="507365" cy="2590165"/>
          </a:xfrm>
          <a:custGeom>
            <a:avLst/>
            <a:gdLst/>
            <a:ahLst/>
            <a:cxnLst/>
            <a:rect l="l" t="t" r="r" b="b"/>
            <a:pathLst>
              <a:path w="507365" h="2590165">
                <a:moveTo>
                  <a:pt x="419275" y="0"/>
                </a:moveTo>
                <a:lnTo>
                  <a:pt x="76340" y="752"/>
                </a:lnTo>
                <a:lnTo>
                  <a:pt x="37441" y="16011"/>
                </a:lnTo>
                <a:lnTo>
                  <a:pt x="10238" y="46863"/>
                </a:lnTo>
                <a:lnTo>
                  <a:pt x="0" y="87955"/>
                </a:lnTo>
                <a:lnTo>
                  <a:pt x="0" y="2502100"/>
                </a:lnTo>
                <a:lnTo>
                  <a:pt x="8903" y="2540609"/>
                </a:lnTo>
                <a:lnTo>
                  <a:pt x="35074" y="2572367"/>
                </a:lnTo>
                <a:lnTo>
                  <a:pt x="73306" y="2588907"/>
                </a:lnTo>
                <a:lnTo>
                  <a:pt x="87820" y="2590115"/>
                </a:lnTo>
                <a:lnTo>
                  <a:pt x="419275" y="2590115"/>
                </a:lnTo>
                <a:lnTo>
                  <a:pt x="458073" y="2581169"/>
                </a:lnTo>
                <a:lnTo>
                  <a:pt x="489639" y="2554906"/>
                </a:lnTo>
                <a:lnTo>
                  <a:pt x="505913" y="2516614"/>
                </a:lnTo>
                <a:lnTo>
                  <a:pt x="507095" y="2502100"/>
                </a:lnTo>
                <a:lnTo>
                  <a:pt x="506359" y="76488"/>
                </a:lnTo>
                <a:lnTo>
                  <a:pt x="491349" y="37563"/>
                </a:lnTo>
                <a:lnTo>
                  <a:pt x="460690" y="10283"/>
                </a:lnTo>
                <a:lnTo>
                  <a:pt x="4192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2571" y="2216418"/>
            <a:ext cx="507365" cy="2590165"/>
          </a:xfrm>
          <a:custGeom>
            <a:avLst/>
            <a:gdLst/>
            <a:ahLst/>
            <a:cxnLst/>
            <a:rect l="l" t="t" r="r" b="b"/>
            <a:pathLst>
              <a:path w="507365" h="2590165">
                <a:moveTo>
                  <a:pt x="0" y="2502100"/>
                </a:moveTo>
                <a:lnTo>
                  <a:pt x="0" y="87955"/>
                </a:lnTo>
                <a:lnTo>
                  <a:pt x="1202" y="73450"/>
                </a:lnTo>
                <a:lnTo>
                  <a:pt x="17681" y="35177"/>
                </a:lnTo>
                <a:lnTo>
                  <a:pt x="49368" y="8928"/>
                </a:lnTo>
                <a:lnTo>
                  <a:pt x="419275" y="0"/>
                </a:lnTo>
                <a:lnTo>
                  <a:pt x="433973" y="1208"/>
                </a:lnTo>
                <a:lnTo>
                  <a:pt x="472346" y="17752"/>
                </a:lnTo>
                <a:lnTo>
                  <a:pt x="498332" y="49508"/>
                </a:lnTo>
                <a:lnTo>
                  <a:pt x="507095" y="2502100"/>
                </a:lnTo>
                <a:lnTo>
                  <a:pt x="505913" y="2516614"/>
                </a:lnTo>
                <a:lnTo>
                  <a:pt x="489639" y="2554906"/>
                </a:lnTo>
                <a:lnTo>
                  <a:pt x="458073" y="2581169"/>
                </a:lnTo>
                <a:lnTo>
                  <a:pt x="419275" y="2590115"/>
                </a:lnTo>
                <a:lnTo>
                  <a:pt x="87820" y="2590115"/>
                </a:lnTo>
                <a:lnTo>
                  <a:pt x="73306" y="2588907"/>
                </a:lnTo>
                <a:lnTo>
                  <a:pt x="35074" y="2572367"/>
                </a:lnTo>
                <a:lnTo>
                  <a:pt x="8903" y="2540609"/>
                </a:lnTo>
                <a:lnTo>
                  <a:pt x="754" y="2513623"/>
                </a:lnTo>
                <a:lnTo>
                  <a:pt x="0" y="2502100"/>
                </a:lnTo>
                <a:close/>
              </a:path>
            </a:pathLst>
          </a:custGeom>
          <a:ln w="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571" y="47185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7363" y="3558715"/>
            <a:ext cx="260350" cy="11461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5" dirty="0">
                <a:latin typeface="Arial"/>
                <a:cs typeface="Arial"/>
              </a:rPr>
              <a:t>Zo</a:t>
            </a:r>
            <a:r>
              <a:rPr sz="1850" dirty="0">
                <a:latin typeface="Arial"/>
                <a:cs typeface="Arial"/>
              </a:rPr>
              <a:t>ok</a:t>
            </a:r>
            <a:r>
              <a:rPr sz="1850" spc="-5" dirty="0">
                <a:latin typeface="Arial"/>
                <a:cs typeface="Arial"/>
              </a:rPr>
              <a:t>ee</a:t>
            </a:r>
            <a:r>
              <a:rPr sz="1850" dirty="0">
                <a:latin typeface="Arial"/>
                <a:cs typeface="Arial"/>
              </a:rPr>
              <a:t>p</a:t>
            </a:r>
            <a:r>
              <a:rPr sz="1850" spc="-5" dirty="0">
                <a:latin typeface="Arial"/>
                <a:cs typeface="Arial"/>
              </a:rPr>
              <a:t>e</a:t>
            </a:r>
            <a:r>
              <a:rPr sz="1850" dirty="0">
                <a:latin typeface="Arial"/>
                <a:cs typeface="Arial"/>
              </a:rPr>
              <a:t>r</a:t>
            </a:r>
            <a:endParaRPr sz="18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909" y="2330770"/>
            <a:ext cx="473471" cy="322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27525" y="221641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419265" y="0"/>
                </a:moveTo>
                <a:lnTo>
                  <a:pt x="76351" y="761"/>
                </a:lnTo>
                <a:lnTo>
                  <a:pt x="37443" y="16034"/>
                </a:lnTo>
                <a:lnTo>
                  <a:pt x="10238" y="46881"/>
                </a:lnTo>
                <a:lnTo>
                  <a:pt x="0" y="87955"/>
                </a:lnTo>
                <a:lnTo>
                  <a:pt x="0" y="1332775"/>
                </a:lnTo>
                <a:lnTo>
                  <a:pt x="8870" y="1371130"/>
                </a:lnTo>
                <a:lnTo>
                  <a:pt x="35065" y="1402834"/>
                </a:lnTo>
                <a:lnTo>
                  <a:pt x="73364" y="1419331"/>
                </a:lnTo>
                <a:lnTo>
                  <a:pt x="87907" y="1420536"/>
                </a:lnTo>
                <a:lnTo>
                  <a:pt x="430678" y="1419797"/>
                </a:lnTo>
                <a:lnTo>
                  <a:pt x="469653" y="1404619"/>
                </a:lnTo>
                <a:lnTo>
                  <a:pt x="496912" y="1373846"/>
                </a:lnTo>
                <a:lnTo>
                  <a:pt x="507172" y="1332775"/>
                </a:lnTo>
                <a:lnTo>
                  <a:pt x="506414" y="76424"/>
                </a:lnTo>
                <a:lnTo>
                  <a:pt x="491187" y="37529"/>
                </a:lnTo>
                <a:lnTo>
                  <a:pt x="460383" y="10273"/>
                </a:lnTo>
                <a:lnTo>
                  <a:pt x="4192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27525" y="221641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0" y="1332775"/>
                </a:moveTo>
                <a:lnTo>
                  <a:pt x="0" y="87955"/>
                </a:lnTo>
                <a:lnTo>
                  <a:pt x="1202" y="73457"/>
                </a:lnTo>
                <a:lnTo>
                  <a:pt x="17681" y="35198"/>
                </a:lnTo>
                <a:lnTo>
                  <a:pt x="49372" y="8949"/>
                </a:lnTo>
                <a:lnTo>
                  <a:pt x="419265" y="0"/>
                </a:lnTo>
                <a:lnTo>
                  <a:pt x="433792" y="1207"/>
                </a:lnTo>
                <a:lnTo>
                  <a:pt x="472057" y="17735"/>
                </a:lnTo>
                <a:lnTo>
                  <a:pt x="498254" y="49465"/>
                </a:lnTo>
                <a:lnTo>
                  <a:pt x="507172" y="1332775"/>
                </a:lnTo>
                <a:lnTo>
                  <a:pt x="505967" y="1347283"/>
                </a:lnTo>
                <a:lnTo>
                  <a:pt x="489454" y="1385510"/>
                </a:lnTo>
                <a:lnTo>
                  <a:pt x="457703" y="1411672"/>
                </a:lnTo>
                <a:lnTo>
                  <a:pt x="87907" y="1420536"/>
                </a:lnTo>
                <a:lnTo>
                  <a:pt x="73364" y="1419331"/>
                </a:lnTo>
                <a:lnTo>
                  <a:pt x="35065" y="1402834"/>
                </a:lnTo>
                <a:lnTo>
                  <a:pt x="8870" y="1371130"/>
                </a:lnTo>
                <a:lnTo>
                  <a:pt x="739" y="1344160"/>
                </a:lnTo>
                <a:lnTo>
                  <a:pt x="0" y="1332775"/>
                </a:lnTo>
                <a:close/>
              </a:path>
            </a:pathLst>
          </a:custGeom>
          <a:ln w="9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27525" y="35491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156116" y="2827214"/>
            <a:ext cx="260350" cy="7289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Arial"/>
                <a:cs typeface="Arial"/>
              </a:rPr>
              <a:t>G</a:t>
            </a:r>
            <a:r>
              <a:rPr sz="1850" spc="-5" dirty="0">
                <a:latin typeface="Arial"/>
                <a:cs typeface="Arial"/>
              </a:rPr>
              <a:t>ir</a:t>
            </a:r>
            <a:r>
              <a:rPr sz="1850" dirty="0">
                <a:latin typeface="Arial"/>
                <a:cs typeface="Arial"/>
              </a:rPr>
              <a:t>a</a:t>
            </a:r>
            <a:r>
              <a:rPr sz="1850" spc="-5" dirty="0">
                <a:latin typeface="Arial"/>
                <a:cs typeface="Arial"/>
              </a:rPr>
              <a:t>p</a:t>
            </a:r>
            <a:r>
              <a:rPr sz="1850" dirty="0">
                <a:latin typeface="Arial"/>
                <a:cs typeface="Arial"/>
              </a:rPr>
              <a:t>h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064852" y="2259656"/>
            <a:ext cx="417822" cy="507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03406" y="221417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419265" y="0"/>
                </a:moveTo>
                <a:lnTo>
                  <a:pt x="76155" y="761"/>
                </a:lnTo>
                <a:lnTo>
                  <a:pt x="37165" y="16040"/>
                </a:lnTo>
                <a:lnTo>
                  <a:pt x="10121" y="46913"/>
                </a:lnTo>
                <a:lnTo>
                  <a:pt x="0" y="88052"/>
                </a:lnTo>
                <a:lnTo>
                  <a:pt x="0" y="1332775"/>
                </a:lnTo>
                <a:lnTo>
                  <a:pt x="8766" y="1371192"/>
                </a:lnTo>
                <a:lnTo>
                  <a:pt x="34795" y="1402925"/>
                </a:lnTo>
                <a:lnTo>
                  <a:pt x="73149" y="1419429"/>
                </a:lnTo>
                <a:lnTo>
                  <a:pt x="87809" y="1420633"/>
                </a:lnTo>
                <a:lnTo>
                  <a:pt x="430656" y="1419895"/>
                </a:lnTo>
                <a:lnTo>
                  <a:pt x="469578" y="1404711"/>
                </a:lnTo>
                <a:lnTo>
                  <a:pt x="496817" y="1373911"/>
                </a:lnTo>
                <a:lnTo>
                  <a:pt x="507074" y="1332775"/>
                </a:lnTo>
                <a:lnTo>
                  <a:pt x="506317" y="76499"/>
                </a:lnTo>
                <a:lnTo>
                  <a:pt x="491096" y="37551"/>
                </a:lnTo>
                <a:lnTo>
                  <a:pt x="460318" y="10276"/>
                </a:lnTo>
                <a:lnTo>
                  <a:pt x="4192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03406" y="221417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0" y="1332775"/>
                </a:moveTo>
                <a:lnTo>
                  <a:pt x="0" y="88052"/>
                </a:lnTo>
                <a:lnTo>
                  <a:pt x="1186" y="73528"/>
                </a:lnTo>
                <a:lnTo>
                  <a:pt x="17501" y="35219"/>
                </a:lnTo>
                <a:lnTo>
                  <a:pt x="49080" y="8951"/>
                </a:lnTo>
                <a:lnTo>
                  <a:pt x="419265" y="0"/>
                </a:lnTo>
                <a:lnTo>
                  <a:pt x="433765" y="1207"/>
                </a:lnTo>
                <a:lnTo>
                  <a:pt x="471980" y="17742"/>
                </a:lnTo>
                <a:lnTo>
                  <a:pt x="498158" y="49500"/>
                </a:lnTo>
                <a:lnTo>
                  <a:pt x="507074" y="1332775"/>
                </a:lnTo>
                <a:lnTo>
                  <a:pt x="505869" y="1347310"/>
                </a:lnTo>
                <a:lnTo>
                  <a:pt x="489363" y="1385587"/>
                </a:lnTo>
                <a:lnTo>
                  <a:pt x="457641" y="1411768"/>
                </a:lnTo>
                <a:lnTo>
                  <a:pt x="87809" y="1420633"/>
                </a:lnTo>
                <a:lnTo>
                  <a:pt x="73149" y="1419429"/>
                </a:lnTo>
                <a:lnTo>
                  <a:pt x="34795" y="1402925"/>
                </a:lnTo>
                <a:lnTo>
                  <a:pt x="8766" y="1371192"/>
                </a:lnTo>
                <a:lnTo>
                  <a:pt x="728" y="1344182"/>
                </a:lnTo>
                <a:lnTo>
                  <a:pt x="0" y="1332775"/>
                </a:lnTo>
                <a:close/>
              </a:path>
            </a:pathLst>
          </a:custGeom>
          <a:ln w="9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03406" y="3546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731217" y="2922084"/>
            <a:ext cx="260350" cy="650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5" dirty="0">
                <a:latin typeface="Arial"/>
                <a:cs typeface="Arial"/>
              </a:rPr>
              <a:t>S</a:t>
            </a:r>
            <a:r>
              <a:rPr sz="1850" dirty="0">
                <a:latin typeface="Arial"/>
                <a:cs typeface="Arial"/>
              </a:rPr>
              <a:t>t</a:t>
            </a:r>
            <a:r>
              <a:rPr sz="1850" spc="-5" dirty="0">
                <a:latin typeface="Arial"/>
                <a:cs typeface="Arial"/>
              </a:rPr>
              <a:t>o</a:t>
            </a:r>
            <a:r>
              <a:rPr sz="1850" dirty="0">
                <a:latin typeface="Arial"/>
                <a:cs typeface="Arial"/>
              </a:rPr>
              <a:t>rm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659736" y="2307257"/>
            <a:ext cx="379112" cy="4146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81625" y="221641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419265" y="0"/>
                </a:moveTo>
                <a:lnTo>
                  <a:pt x="76187" y="751"/>
                </a:lnTo>
                <a:lnTo>
                  <a:pt x="37118" y="16008"/>
                </a:lnTo>
                <a:lnTo>
                  <a:pt x="10093" y="46861"/>
                </a:lnTo>
                <a:lnTo>
                  <a:pt x="0" y="87955"/>
                </a:lnTo>
                <a:lnTo>
                  <a:pt x="0" y="1332775"/>
                </a:lnTo>
                <a:lnTo>
                  <a:pt x="8709" y="1371081"/>
                </a:lnTo>
                <a:lnTo>
                  <a:pt x="34687" y="1402816"/>
                </a:lnTo>
                <a:lnTo>
                  <a:pt x="73093" y="1419330"/>
                </a:lnTo>
                <a:lnTo>
                  <a:pt x="87809" y="1420536"/>
                </a:lnTo>
                <a:lnTo>
                  <a:pt x="430584" y="1419806"/>
                </a:lnTo>
                <a:lnTo>
                  <a:pt x="469541" y="1404645"/>
                </a:lnTo>
                <a:lnTo>
                  <a:pt x="496806" y="1373867"/>
                </a:lnTo>
                <a:lnTo>
                  <a:pt x="507074" y="1332775"/>
                </a:lnTo>
                <a:lnTo>
                  <a:pt x="506326" y="76495"/>
                </a:lnTo>
                <a:lnTo>
                  <a:pt x="491122" y="37567"/>
                </a:lnTo>
                <a:lnTo>
                  <a:pt x="460338" y="10284"/>
                </a:lnTo>
                <a:lnTo>
                  <a:pt x="4192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81625" y="2216418"/>
            <a:ext cx="507365" cy="1421130"/>
          </a:xfrm>
          <a:custGeom>
            <a:avLst/>
            <a:gdLst/>
            <a:ahLst/>
            <a:cxnLst/>
            <a:rect l="l" t="t" r="r" b="b"/>
            <a:pathLst>
              <a:path w="507364" h="1421129">
                <a:moveTo>
                  <a:pt x="0" y="1332775"/>
                </a:moveTo>
                <a:lnTo>
                  <a:pt x="0" y="87955"/>
                </a:lnTo>
                <a:lnTo>
                  <a:pt x="1181" y="73449"/>
                </a:lnTo>
                <a:lnTo>
                  <a:pt x="17461" y="35174"/>
                </a:lnTo>
                <a:lnTo>
                  <a:pt x="49044" y="8925"/>
                </a:lnTo>
                <a:lnTo>
                  <a:pt x="419265" y="0"/>
                </a:lnTo>
                <a:lnTo>
                  <a:pt x="433773" y="1208"/>
                </a:lnTo>
                <a:lnTo>
                  <a:pt x="472004" y="17754"/>
                </a:lnTo>
                <a:lnTo>
                  <a:pt x="498182" y="49513"/>
                </a:lnTo>
                <a:lnTo>
                  <a:pt x="507074" y="1332775"/>
                </a:lnTo>
                <a:lnTo>
                  <a:pt x="505868" y="1347291"/>
                </a:lnTo>
                <a:lnTo>
                  <a:pt x="489344" y="1385534"/>
                </a:lnTo>
                <a:lnTo>
                  <a:pt x="457592" y="1411696"/>
                </a:lnTo>
                <a:lnTo>
                  <a:pt x="87809" y="1420536"/>
                </a:lnTo>
                <a:lnTo>
                  <a:pt x="73093" y="1419330"/>
                </a:lnTo>
                <a:lnTo>
                  <a:pt x="34687" y="1402816"/>
                </a:lnTo>
                <a:lnTo>
                  <a:pt x="8709" y="1371081"/>
                </a:lnTo>
                <a:lnTo>
                  <a:pt x="716" y="1344089"/>
                </a:lnTo>
                <a:lnTo>
                  <a:pt x="0" y="1332775"/>
                </a:lnTo>
                <a:close/>
              </a:path>
            </a:pathLst>
          </a:custGeom>
          <a:ln w="94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81625" y="35491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09436" y="2907752"/>
            <a:ext cx="260350" cy="6381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Arial"/>
                <a:cs typeface="Arial"/>
              </a:rPr>
              <a:t>S</a:t>
            </a:r>
            <a:r>
              <a:rPr sz="1850" spc="-5" dirty="0">
                <a:latin typeface="Arial"/>
                <a:cs typeface="Arial"/>
              </a:rPr>
              <a:t>pa</a:t>
            </a:r>
            <a:r>
              <a:rPr sz="1850" dirty="0">
                <a:latin typeface="Arial"/>
                <a:cs typeface="Arial"/>
              </a:rPr>
              <a:t>rk</a:t>
            </a:r>
            <a:endParaRPr sz="18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232206" y="2294750"/>
            <a:ext cx="308708" cy="49905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0390" y="3086136"/>
            <a:ext cx="2258695" cy="508000"/>
          </a:xfrm>
          <a:custGeom>
            <a:avLst/>
            <a:gdLst/>
            <a:ahLst/>
            <a:cxnLst/>
            <a:rect l="l" t="t" r="r" b="b"/>
            <a:pathLst>
              <a:path w="2258695" h="508000">
                <a:moveTo>
                  <a:pt x="2170422" y="0"/>
                </a:moveTo>
                <a:lnTo>
                  <a:pt x="87819" y="0"/>
                </a:lnTo>
                <a:lnTo>
                  <a:pt x="76484" y="730"/>
                </a:lnTo>
                <a:lnTo>
                  <a:pt x="37519" y="15893"/>
                </a:lnTo>
                <a:lnTo>
                  <a:pt x="10261" y="46671"/>
                </a:lnTo>
                <a:lnTo>
                  <a:pt x="0" y="87760"/>
                </a:lnTo>
                <a:lnTo>
                  <a:pt x="758" y="431273"/>
                </a:lnTo>
                <a:lnTo>
                  <a:pt x="15973" y="470217"/>
                </a:lnTo>
                <a:lnTo>
                  <a:pt x="46748" y="497490"/>
                </a:lnTo>
                <a:lnTo>
                  <a:pt x="87819" y="507765"/>
                </a:lnTo>
                <a:lnTo>
                  <a:pt x="2182116" y="507004"/>
                </a:lnTo>
                <a:lnTo>
                  <a:pt x="2221151" y="491725"/>
                </a:lnTo>
                <a:lnTo>
                  <a:pt x="2248149" y="460851"/>
                </a:lnTo>
                <a:lnTo>
                  <a:pt x="2258232" y="419712"/>
                </a:lnTo>
                <a:lnTo>
                  <a:pt x="2257516" y="76447"/>
                </a:lnTo>
                <a:lnTo>
                  <a:pt x="2242547" y="37512"/>
                </a:lnTo>
                <a:lnTo>
                  <a:pt x="2211882" y="10262"/>
                </a:lnTo>
                <a:lnTo>
                  <a:pt x="21704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00390" y="3086136"/>
            <a:ext cx="2258695" cy="508000"/>
          </a:xfrm>
          <a:custGeom>
            <a:avLst/>
            <a:gdLst/>
            <a:ahLst/>
            <a:cxnLst/>
            <a:rect l="l" t="t" r="r" b="b"/>
            <a:pathLst>
              <a:path w="2258695" h="508000">
                <a:moveTo>
                  <a:pt x="87819" y="0"/>
                </a:moveTo>
                <a:lnTo>
                  <a:pt x="2170422" y="0"/>
                </a:lnTo>
                <a:lnTo>
                  <a:pt x="2185139" y="1205"/>
                </a:lnTo>
                <a:lnTo>
                  <a:pt x="2223545" y="17720"/>
                </a:lnTo>
                <a:lnTo>
                  <a:pt x="2249522" y="49454"/>
                </a:lnTo>
                <a:lnTo>
                  <a:pt x="2258232" y="419712"/>
                </a:lnTo>
                <a:lnTo>
                  <a:pt x="2257051" y="434237"/>
                </a:lnTo>
                <a:lnTo>
                  <a:pt x="2240788" y="472546"/>
                </a:lnTo>
                <a:lnTo>
                  <a:pt x="2209236" y="498814"/>
                </a:lnTo>
                <a:lnTo>
                  <a:pt x="87819" y="507765"/>
                </a:lnTo>
                <a:lnTo>
                  <a:pt x="73310" y="506558"/>
                </a:lnTo>
                <a:lnTo>
                  <a:pt x="35086" y="490025"/>
                </a:lnTo>
                <a:lnTo>
                  <a:pt x="8913" y="458269"/>
                </a:lnTo>
                <a:lnTo>
                  <a:pt x="0" y="87760"/>
                </a:lnTo>
                <a:lnTo>
                  <a:pt x="1205" y="73245"/>
                </a:lnTo>
                <a:lnTo>
                  <a:pt x="17720" y="35004"/>
                </a:lnTo>
                <a:lnTo>
                  <a:pt x="49468" y="8841"/>
                </a:lnTo>
                <a:lnTo>
                  <a:pt x="76484" y="730"/>
                </a:lnTo>
                <a:lnTo>
                  <a:pt x="87819" y="0"/>
                </a:lnTo>
                <a:close/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8209" y="30861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03329" y="3170322"/>
            <a:ext cx="799108" cy="3276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3703" y="3712637"/>
            <a:ext cx="3952875" cy="508000"/>
          </a:xfrm>
          <a:custGeom>
            <a:avLst/>
            <a:gdLst/>
            <a:ahLst/>
            <a:cxnLst/>
            <a:rect l="l" t="t" r="r" b="b"/>
            <a:pathLst>
              <a:path w="3952875" h="508000">
                <a:moveTo>
                  <a:pt x="3864382" y="0"/>
                </a:moveTo>
                <a:lnTo>
                  <a:pt x="87819" y="0"/>
                </a:lnTo>
                <a:lnTo>
                  <a:pt x="76334" y="730"/>
                </a:lnTo>
                <a:lnTo>
                  <a:pt x="37196" y="15893"/>
                </a:lnTo>
                <a:lnTo>
                  <a:pt x="10116" y="46671"/>
                </a:lnTo>
                <a:lnTo>
                  <a:pt x="0" y="87760"/>
                </a:lnTo>
                <a:lnTo>
                  <a:pt x="718" y="431099"/>
                </a:lnTo>
                <a:lnTo>
                  <a:pt x="15693" y="470041"/>
                </a:lnTo>
                <a:lnTo>
                  <a:pt x="46361" y="497279"/>
                </a:lnTo>
                <a:lnTo>
                  <a:pt x="87819" y="507531"/>
                </a:lnTo>
                <a:lnTo>
                  <a:pt x="3875802" y="506793"/>
                </a:lnTo>
                <a:lnTo>
                  <a:pt x="3914774" y="491622"/>
                </a:lnTo>
                <a:lnTo>
                  <a:pt x="3942030" y="460854"/>
                </a:lnTo>
                <a:lnTo>
                  <a:pt x="3952289" y="419761"/>
                </a:lnTo>
                <a:lnTo>
                  <a:pt x="3951550" y="76375"/>
                </a:lnTo>
                <a:lnTo>
                  <a:pt x="3936357" y="37474"/>
                </a:lnTo>
                <a:lnTo>
                  <a:pt x="3905541" y="10251"/>
                </a:lnTo>
                <a:lnTo>
                  <a:pt x="38643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703" y="3712637"/>
            <a:ext cx="3952875" cy="508000"/>
          </a:xfrm>
          <a:custGeom>
            <a:avLst/>
            <a:gdLst/>
            <a:ahLst/>
            <a:cxnLst/>
            <a:rect l="l" t="t" r="r" b="b"/>
            <a:pathLst>
              <a:path w="3952875" h="508000">
                <a:moveTo>
                  <a:pt x="87819" y="0"/>
                </a:moveTo>
                <a:lnTo>
                  <a:pt x="3864382" y="0"/>
                </a:lnTo>
                <a:lnTo>
                  <a:pt x="3878924" y="1204"/>
                </a:lnTo>
                <a:lnTo>
                  <a:pt x="3917223" y="17701"/>
                </a:lnTo>
                <a:lnTo>
                  <a:pt x="3943418" y="49405"/>
                </a:lnTo>
                <a:lnTo>
                  <a:pt x="3952289" y="419761"/>
                </a:lnTo>
                <a:lnTo>
                  <a:pt x="3951084" y="434280"/>
                </a:lnTo>
                <a:lnTo>
                  <a:pt x="3934573" y="472518"/>
                </a:lnTo>
                <a:lnTo>
                  <a:pt x="3902824" y="498672"/>
                </a:lnTo>
                <a:lnTo>
                  <a:pt x="87819" y="507531"/>
                </a:lnTo>
                <a:lnTo>
                  <a:pt x="73104" y="506327"/>
                </a:lnTo>
                <a:lnTo>
                  <a:pt x="34698" y="489826"/>
                </a:lnTo>
                <a:lnTo>
                  <a:pt x="8716" y="458100"/>
                </a:lnTo>
                <a:lnTo>
                  <a:pt x="0" y="87760"/>
                </a:lnTo>
                <a:lnTo>
                  <a:pt x="1184" y="73245"/>
                </a:lnTo>
                <a:lnTo>
                  <a:pt x="17500" y="35004"/>
                </a:lnTo>
                <a:lnTo>
                  <a:pt x="49144" y="8841"/>
                </a:lnTo>
                <a:lnTo>
                  <a:pt x="76334" y="730"/>
                </a:lnTo>
                <a:lnTo>
                  <a:pt x="87819" y="0"/>
                </a:lnTo>
                <a:close/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1522" y="37126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3561" y="3764651"/>
            <a:ext cx="1538182" cy="3948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20376" y="2214178"/>
            <a:ext cx="507365" cy="2589530"/>
          </a:xfrm>
          <a:custGeom>
            <a:avLst/>
            <a:gdLst/>
            <a:ahLst/>
            <a:cxnLst/>
            <a:rect l="l" t="t" r="r" b="b"/>
            <a:pathLst>
              <a:path w="507364" h="2589529">
                <a:moveTo>
                  <a:pt x="419265" y="0"/>
                </a:moveTo>
                <a:lnTo>
                  <a:pt x="76275" y="761"/>
                </a:lnTo>
                <a:lnTo>
                  <a:pt x="37420" y="16040"/>
                </a:lnTo>
                <a:lnTo>
                  <a:pt x="10235" y="46913"/>
                </a:lnTo>
                <a:lnTo>
                  <a:pt x="0" y="88052"/>
                </a:lnTo>
                <a:lnTo>
                  <a:pt x="0" y="2501435"/>
                </a:lnTo>
                <a:lnTo>
                  <a:pt x="8848" y="2539775"/>
                </a:lnTo>
                <a:lnTo>
                  <a:pt x="35025" y="2571505"/>
                </a:lnTo>
                <a:lnTo>
                  <a:pt x="73287" y="2588008"/>
                </a:lnTo>
                <a:lnTo>
                  <a:pt x="87809" y="2589212"/>
                </a:lnTo>
                <a:lnTo>
                  <a:pt x="419265" y="2589212"/>
                </a:lnTo>
                <a:lnTo>
                  <a:pt x="457856" y="2580374"/>
                </a:lnTo>
                <a:lnTo>
                  <a:pt x="489521" y="2554218"/>
                </a:lnTo>
                <a:lnTo>
                  <a:pt x="505885" y="2515963"/>
                </a:lnTo>
                <a:lnTo>
                  <a:pt x="507074" y="2501435"/>
                </a:lnTo>
                <a:lnTo>
                  <a:pt x="506327" y="76499"/>
                </a:lnTo>
                <a:lnTo>
                  <a:pt x="491257" y="37551"/>
                </a:lnTo>
                <a:lnTo>
                  <a:pt x="460577" y="10276"/>
                </a:lnTo>
                <a:lnTo>
                  <a:pt x="4192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20376" y="2214178"/>
            <a:ext cx="507365" cy="2589530"/>
          </a:xfrm>
          <a:custGeom>
            <a:avLst/>
            <a:gdLst/>
            <a:ahLst/>
            <a:cxnLst/>
            <a:rect l="l" t="t" r="r" b="b"/>
            <a:pathLst>
              <a:path w="507364" h="2589529">
                <a:moveTo>
                  <a:pt x="0" y="2501435"/>
                </a:moveTo>
                <a:lnTo>
                  <a:pt x="0" y="88052"/>
                </a:lnTo>
                <a:lnTo>
                  <a:pt x="1202" y="73528"/>
                </a:lnTo>
                <a:lnTo>
                  <a:pt x="17674" y="35219"/>
                </a:lnTo>
                <a:lnTo>
                  <a:pt x="49336" y="8951"/>
                </a:lnTo>
                <a:lnTo>
                  <a:pt x="419265" y="0"/>
                </a:lnTo>
                <a:lnTo>
                  <a:pt x="433909" y="1207"/>
                </a:lnTo>
                <a:lnTo>
                  <a:pt x="472230" y="17742"/>
                </a:lnTo>
                <a:lnTo>
                  <a:pt x="498260" y="49500"/>
                </a:lnTo>
                <a:lnTo>
                  <a:pt x="507074" y="2501435"/>
                </a:lnTo>
                <a:lnTo>
                  <a:pt x="505885" y="2515963"/>
                </a:lnTo>
                <a:lnTo>
                  <a:pt x="489521" y="2554218"/>
                </a:lnTo>
                <a:lnTo>
                  <a:pt x="457856" y="2580374"/>
                </a:lnTo>
                <a:lnTo>
                  <a:pt x="419265" y="2589212"/>
                </a:lnTo>
                <a:lnTo>
                  <a:pt x="87809" y="2589212"/>
                </a:lnTo>
                <a:lnTo>
                  <a:pt x="73287" y="2588008"/>
                </a:lnTo>
                <a:lnTo>
                  <a:pt x="35025" y="2571505"/>
                </a:lnTo>
                <a:lnTo>
                  <a:pt x="8848" y="2539775"/>
                </a:lnTo>
                <a:lnTo>
                  <a:pt x="731" y="2512771"/>
                </a:lnTo>
                <a:lnTo>
                  <a:pt x="0" y="2501435"/>
                </a:lnTo>
                <a:close/>
              </a:path>
            </a:pathLst>
          </a:custGeom>
          <a:ln w="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20376" y="47156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075378" y="3525863"/>
            <a:ext cx="260350" cy="10687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dirty="0">
                <a:latin typeface="Arial"/>
                <a:cs typeface="Arial"/>
              </a:rPr>
              <a:t>M</a:t>
            </a:r>
            <a:r>
              <a:rPr sz="1850" spc="-5" dirty="0">
                <a:latin typeface="Arial"/>
                <a:cs typeface="Arial"/>
              </a:rPr>
              <a:t>on</a:t>
            </a:r>
            <a:r>
              <a:rPr sz="1850" dirty="0">
                <a:latin typeface="Arial"/>
                <a:cs typeface="Arial"/>
              </a:rPr>
              <a:t>g</a:t>
            </a:r>
            <a:r>
              <a:rPr sz="1850" spc="-5" dirty="0">
                <a:latin typeface="Arial"/>
                <a:cs typeface="Arial"/>
              </a:rPr>
              <a:t>oD</a:t>
            </a:r>
            <a:r>
              <a:rPr sz="1850" dirty="0">
                <a:latin typeface="Arial"/>
                <a:cs typeface="Arial"/>
              </a:rPr>
              <a:t>B</a:t>
            </a:r>
            <a:endParaRPr sz="185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930512" y="2274179"/>
            <a:ext cx="502201" cy="5430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56873" y="2214178"/>
            <a:ext cx="508000" cy="2589530"/>
          </a:xfrm>
          <a:custGeom>
            <a:avLst/>
            <a:gdLst/>
            <a:ahLst/>
            <a:cxnLst/>
            <a:rect l="l" t="t" r="r" b="b"/>
            <a:pathLst>
              <a:path w="508000" h="2589529">
                <a:moveTo>
                  <a:pt x="420044" y="0"/>
                </a:moveTo>
                <a:lnTo>
                  <a:pt x="76279" y="770"/>
                </a:lnTo>
                <a:lnTo>
                  <a:pt x="37405" y="16067"/>
                </a:lnTo>
                <a:lnTo>
                  <a:pt x="10227" y="46934"/>
                </a:lnTo>
                <a:lnTo>
                  <a:pt x="0" y="88052"/>
                </a:lnTo>
                <a:lnTo>
                  <a:pt x="0" y="2501435"/>
                </a:lnTo>
                <a:lnTo>
                  <a:pt x="8874" y="2539824"/>
                </a:lnTo>
                <a:lnTo>
                  <a:pt x="35070" y="2571523"/>
                </a:lnTo>
                <a:lnTo>
                  <a:pt x="73365" y="2588009"/>
                </a:lnTo>
                <a:lnTo>
                  <a:pt x="87907" y="2589212"/>
                </a:lnTo>
                <a:lnTo>
                  <a:pt x="431337" y="2588482"/>
                </a:lnTo>
                <a:lnTo>
                  <a:pt x="470242" y="2573326"/>
                </a:lnTo>
                <a:lnTo>
                  <a:pt x="497550" y="2542550"/>
                </a:lnTo>
                <a:lnTo>
                  <a:pt x="507854" y="2501435"/>
                </a:lnTo>
                <a:lnTo>
                  <a:pt x="507093" y="76499"/>
                </a:lnTo>
                <a:lnTo>
                  <a:pt x="491821" y="37551"/>
                </a:lnTo>
                <a:lnTo>
                  <a:pt x="461011" y="10276"/>
                </a:lnTo>
                <a:lnTo>
                  <a:pt x="4200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56873" y="2214178"/>
            <a:ext cx="508000" cy="2589530"/>
          </a:xfrm>
          <a:custGeom>
            <a:avLst/>
            <a:gdLst/>
            <a:ahLst/>
            <a:cxnLst/>
            <a:rect l="l" t="t" r="r" b="b"/>
            <a:pathLst>
              <a:path w="508000" h="2589529">
                <a:moveTo>
                  <a:pt x="0" y="2501435"/>
                </a:moveTo>
                <a:lnTo>
                  <a:pt x="0" y="88052"/>
                </a:lnTo>
                <a:lnTo>
                  <a:pt x="1201" y="73536"/>
                </a:lnTo>
                <a:lnTo>
                  <a:pt x="17662" y="35243"/>
                </a:lnTo>
                <a:lnTo>
                  <a:pt x="49323" y="8975"/>
                </a:lnTo>
                <a:lnTo>
                  <a:pt x="420044" y="0"/>
                </a:lnTo>
                <a:lnTo>
                  <a:pt x="434496" y="1207"/>
                </a:lnTo>
                <a:lnTo>
                  <a:pt x="472676" y="17742"/>
                </a:lnTo>
                <a:lnTo>
                  <a:pt x="498904" y="49500"/>
                </a:lnTo>
                <a:lnTo>
                  <a:pt x="507854" y="2501435"/>
                </a:lnTo>
                <a:lnTo>
                  <a:pt x="506642" y="2515963"/>
                </a:lnTo>
                <a:lnTo>
                  <a:pt x="490069" y="2554218"/>
                </a:lnTo>
                <a:lnTo>
                  <a:pt x="458295" y="2580374"/>
                </a:lnTo>
                <a:lnTo>
                  <a:pt x="87907" y="2589212"/>
                </a:lnTo>
                <a:lnTo>
                  <a:pt x="73365" y="2588009"/>
                </a:lnTo>
                <a:lnTo>
                  <a:pt x="35070" y="2571523"/>
                </a:lnTo>
                <a:lnTo>
                  <a:pt x="8874" y="2539824"/>
                </a:lnTo>
                <a:lnTo>
                  <a:pt x="740" y="2512843"/>
                </a:lnTo>
                <a:lnTo>
                  <a:pt x="0" y="2501435"/>
                </a:lnTo>
                <a:close/>
              </a:path>
            </a:pathLst>
          </a:custGeom>
          <a:ln w="94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56873" y="47156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32111" y="2276614"/>
            <a:ext cx="341853" cy="4673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00390" y="4298034"/>
            <a:ext cx="4566920" cy="508634"/>
          </a:xfrm>
          <a:custGeom>
            <a:avLst/>
            <a:gdLst/>
            <a:ahLst/>
            <a:cxnLst/>
            <a:rect l="l" t="t" r="r" b="b"/>
            <a:pathLst>
              <a:path w="4566920" h="508635">
                <a:moveTo>
                  <a:pt x="4478719" y="0"/>
                </a:moveTo>
                <a:lnTo>
                  <a:pt x="87819" y="0"/>
                </a:lnTo>
                <a:lnTo>
                  <a:pt x="76477" y="730"/>
                </a:lnTo>
                <a:lnTo>
                  <a:pt x="37515" y="15885"/>
                </a:lnTo>
                <a:lnTo>
                  <a:pt x="10260" y="46659"/>
                </a:lnTo>
                <a:lnTo>
                  <a:pt x="0" y="87770"/>
                </a:lnTo>
                <a:lnTo>
                  <a:pt x="754" y="432006"/>
                </a:lnTo>
                <a:lnTo>
                  <a:pt x="15963" y="470940"/>
                </a:lnTo>
                <a:lnTo>
                  <a:pt x="46740" y="498219"/>
                </a:lnTo>
                <a:lnTo>
                  <a:pt x="87819" y="508500"/>
                </a:lnTo>
                <a:lnTo>
                  <a:pt x="4490186" y="507742"/>
                </a:lnTo>
                <a:lnTo>
                  <a:pt x="4529008" y="492468"/>
                </a:lnTo>
                <a:lnTo>
                  <a:pt x="4556251" y="461601"/>
                </a:lnTo>
                <a:lnTo>
                  <a:pt x="4566529" y="420485"/>
                </a:lnTo>
                <a:lnTo>
                  <a:pt x="4565795" y="76439"/>
                </a:lnTo>
                <a:lnTo>
                  <a:pt x="4550573" y="37494"/>
                </a:lnTo>
                <a:lnTo>
                  <a:pt x="4519745" y="10253"/>
                </a:lnTo>
                <a:lnTo>
                  <a:pt x="44787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00390" y="4298034"/>
            <a:ext cx="4566920" cy="508634"/>
          </a:xfrm>
          <a:custGeom>
            <a:avLst/>
            <a:gdLst/>
            <a:ahLst/>
            <a:cxnLst/>
            <a:rect l="l" t="t" r="r" b="b"/>
            <a:pathLst>
              <a:path w="4566920" h="508635">
                <a:moveTo>
                  <a:pt x="87819" y="0"/>
                </a:moveTo>
                <a:lnTo>
                  <a:pt x="4478719" y="0"/>
                </a:lnTo>
                <a:lnTo>
                  <a:pt x="4493194" y="1204"/>
                </a:lnTo>
                <a:lnTo>
                  <a:pt x="4531421" y="17707"/>
                </a:lnTo>
                <a:lnTo>
                  <a:pt x="4557648" y="49436"/>
                </a:lnTo>
                <a:lnTo>
                  <a:pt x="4566529" y="420485"/>
                </a:lnTo>
                <a:lnTo>
                  <a:pt x="4565320" y="434999"/>
                </a:lnTo>
                <a:lnTo>
                  <a:pt x="4548789" y="473293"/>
                </a:lnTo>
                <a:lnTo>
                  <a:pt x="4517088" y="499556"/>
                </a:lnTo>
                <a:lnTo>
                  <a:pt x="87819" y="508500"/>
                </a:lnTo>
                <a:lnTo>
                  <a:pt x="73307" y="507291"/>
                </a:lnTo>
                <a:lnTo>
                  <a:pt x="35077" y="490751"/>
                </a:lnTo>
                <a:lnTo>
                  <a:pt x="8904" y="458993"/>
                </a:lnTo>
                <a:lnTo>
                  <a:pt x="0" y="87770"/>
                </a:lnTo>
                <a:lnTo>
                  <a:pt x="1205" y="73244"/>
                </a:lnTo>
                <a:lnTo>
                  <a:pt x="17718" y="34991"/>
                </a:lnTo>
                <a:lnTo>
                  <a:pt x="49463" y="8837"/>
                </a:lnTo>
                <a:lnTo>
                  <a:pt x="76477" y="730"/>
                </a:lnTo>
                <a:lnTo>
                  <a:pt x="87819" y="0"/>
                </a:lnTo>
                <a:close/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8209" y="429803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93900" y="3215136"/>
            <a:ext cx="1607185" cy="147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15" dirty="0">
                <a:latin typeface="Arial"/>
                <a:cs typeface="Arial"/>
              </a:rPr>
              <a:t>M</a:t>
            </a:r>
            <a:r>
              <a:rPr sz="1850" spc="-10" dirty="0">
                <a:latin typeface="Arial"/>
                <a:cs typeface="Arial"/>
              </a:rPr>
              <a:t>apRedu</a:t>
            </a:r>
            <a:r>
              <a:rPr sz="1850" spc="-15" dirty="0">
                <a:latin typeface="Arial"/>
                <a:cs typeface="Arial"/>
              </a:rPr>
              <a:t>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2300">
              <a:latin typeface="Times New Roman"/>
              <a:cs typeface="Times New Roman"/>
            </a:endParaRPr>
          </a:p>
          <a:p>
            <a:pPr marL="664845">
              <a:lnSpc>
                <a:spcPct val="100000"/>
              </a:lnSpc>
            </a:pPr>
            <a:r>
              <a:rPr sz="1850" spc="-145" dirty="0">
                <a:latin typeface="Arial"/>
                <a:cs typeface="Arial"/>
              </a:rPr>
              <a:t>Y</a:t>
            </a:r>
            <a:r>
              <a:rPr sz="1850" spc="-15" dirty="0">
                <a:latin typeface="Arial"/>
                <a:cs typeface="Arial"/>
              </a:rPr>
              <a:t>A</a:t>
            </a:r>
            <a:r>
              <a:rPr sz="1850" spc="-10" dirty="0">
                <a:latin typeface="Arial"/>
                <a:cs typeface="Arial"/>
              </a:rPr>
              <a:t>R</a:t>
            </a:r>
            <a:r>
              <a:rPr sz="1850" spc="-5" dirty="0">
                <a:latin typeface="Arial"/>
                <a:cs typeface="Arial"/>
              </a:rPr>
              <a:t>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2050">
              <a:latin typeface="Times New Roman"/>
              <a:cs typeface="Times New Roman"/>
            </a:endParaRPr>
          </a:p>
          <a:p>
            <a:pPr marL="956310">
              <a:lnSpc>
                <a:spcPct val="100000"/>
              </a:lnSpc>
            </a:pPr>
            <a:r>
              <a:rPr sz="1850" spc="-5" dirty="0">
                <a:latin typeface="Arial"/>
                <a:cs typeface="Arial"/>
              </a:rPr>
              <a:t>HD</a:t>
            </a:r>
            <a:r>
              <a:rPr sz="1850" spc="-20" dirty="0">
                <a:latin typeface="Arial"/>
                <a:cs typeface="Arial"/>
              </a:rPr>
              <a:t>F</a:t>
            </a:r>
            <a:r>
              <a:rPr sz="1850" spc="-5" dirty="0">
                <a:latin typeface="Arial"/>
                <a:cs typeface="Arial"/>
              </a:rPr>
              <a:t>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485464" y="3502028"/>
            <a:ext cx="260350" cy="11601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50" spc="-5" dirty="0">
                <a:latin typeface="Arial"/>
                <a:cs typeface="Arial"/>
              </a:rPr>
              <a:t>Ca</a:t>
            </a:r>
            <a:r>
              <a:rPr sz="1850" dirty="0">
                <a:latin typeface="Arial"/>
                <a:cs typeface="Arial"/>
              </a:rPr>
              <a:t>ss</a:t>
            </a:r>
            <a:r>
              <a:rPr sz="1850" spc="-5" dirty="0">
                <a:latin typeface="Arial"/>
                <a:cs typeface="Arial"/>
              </a:rPr>
              <a:t>a</a:t>
            </a:r>
            <a:r>
              <a:rPr sz="1850" dirty="0">
                <a:latin typeface="Arial"/>
                <a:cs typeface="Arial"/>
              </a:rPr>
              <a:t>n</a:t>
            </a:r>
            <a:r>
              <a:rPr sz="1850" spc="-5" dirty="0">
                <a:latin typeface="Arial"/>
                <a:cs typeface="Arial"/>
              </a:rPr>
              <a:t>d</a:t>
            </a:r>
            <a:r>
              <a:rPr sz="1850" dirty="0">
                <a:latin typeface="Arial"/>
                <a:cs typeface="Arial"/>
              </a:rPr>
              <a:t>ra</a:t>
            </a:r>
            <a:endParaRPr sz="18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020313" y="4368389"/>
            <a:ext cx="1351452" cy="3559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9600" y="4171950"/>
            <a:ext cx="4724400" cy="762000"/>
          </a:xfrm>
          <a:custGeom>
            <a:avLst/>
            <a:gdLst/>
            <a:ahLst/>
            <a:cxnLst/>
            <a:rect l="l" t="t" r="r" b="b"/>
            <a:pathLst>
              <a:path w="4724400" h="762000">
                <a:moveTo>
                  <a:pt x="2362200" y="0"/>
                </a:moveTo>
                <a:lnTo>
                  <a:pt x="2168471" y="1262"/>
                </a:lnTo>
                <a:lnTo>
                  <a:pt x="1979054" y="4986"/>
                </a:lnTo>
                <a:lnTo>
                  <a:pt x="1794556" y="11072"/>
                </a:lnTo>
                <a:lnTo>
                  <a:pt x="1615586" y="19423"/>
                </a:lnTo>
                <a:lnTo>
                  <a:pt x="1442751" y="29940"/>
                </a:lnTo>
                <a:lnTo>
                  <a:pt x="1276660" y="42525"/>
                </a:lnTo>
                <a:lnTo>
                  <a:pt x="1117921" y="57081"/>
                </a:lnTo>
                <a:lnTo>
                  <a:pt x="967142" y="73509"/>
                </a:lnTo>
                <a:lnTo>
                  <a:pt x="824931" y="91711"/>
                </a:lnTo>
                <a:lnTo>
                  <a:pt x="691896" y="111590"/>
                </a:lnTo>
                <a:lnTo>
                  <a:pt x="568644" y="133046"/>
                </a:lnTo>
                <a:lnTo>
                  <a:pt x="455785" y="155983"/>
                </a:lnTo>
                <a:lnTo>
                  <a:pt x="353926" y="180302"/>
                </a:lnTo>
                <a:lnTo>
                  <a:pt x="263676" y="205906"/>
                </a:lnTo>
                <a:lnTo>
                  <a:pt x="185642" y="232695"/>
                </a:lnTo>
                <a:lnTo>
                  <a:pt x="120432" y="260572"/>
                </a:lnTo>
                <a:lnTo>
                  <a:pt x="68655" y="289439"/>
                </a:lnTo>
                <a:lnTo>
                  <a:pt x="30918" y="319198"/>
                </a:lnTo>
                <a:lnTo>
                  <a:pt x="7831" y="349751"/>
                </a:lnTo>
                <a:lnTo>
                  <a:pt x="0" y="381000"/>
                </a:lnTo>
                <a:lnTo>
                  <a:pt x="7831" y="412248"/>
                </a:lnTo>
                <a:lnTo>
                  <a:pt x="30918" y="442801"/>
                </a:lnTo>
                <a:lnTo>
                  <a:pt x="68655" y="472560"/>
                </a:lnTo>
                <a:lnTo>
                  <a:pt x="120432" y="501427"/>
                </a:lnTo>
                <a:lnTo>
                  <a:pt x="185642" y="529304"/>
                </a:lnTo>
                <a:lnTo>
                  <a:pt x="263676" y="556093"/>
                </a:lnTo>
                <a:lnTo>
                  <a:pt x="353926" y="581697"/>
                </a:lnTo>
                <a:lnTo>
                  <a:pt x="455785" y="606016"/>
                </a:lnTo>
                <a:lnTo>
                  <a:pt x="568644" y="628953"/>
                </a:lnTo>
                <a:lnTo>
                  <a:pt x="691896" y="650409"/>
                </a:lnTo>
                <a:lnTo>
                  <a:pt x="824931" y="670288"/>
                </a:lnTo>
                <a:lnTo>
                  <a:pt x="967142" y="688490"/>
                </a:lnTo>
                <a:lnTo>
                  <a:pt x="1117921" y="704918"/>
                </a:lnTo>
                <a:lnTo>
                  <a:pt x="1276660" y="719474"/>
                </a:lnTo>
                <a:lnTo>
                  <a:pt x="1442751" y="732059"/>
                </a:lnTo>
                <a:lnTo>
                  <a:pt x="1615586" y="742576"/>
                </a:lnTo>
                <a:lnTo>
                  <a:pt x="1794556" y="750927"/>
                </a:lnTo>
                <a:lnTo>
                  <a:pt x="1979054" y="757013"/>
                </a:lnTo>
                <a:lnTo>
                  <a:pt x="2168471" y="760737"/>
                </a:lnTo>
                <a:lnTo>
                  <a:pt x="2362200" y="762000"/>
                </a:lnTo>
                <a:lnTo>
                  <a:pt x="2555928" y="760737"/>
                </a:lnTo>
                <a:lnTo>
                  <a:pt x="2745345" y="757013"/>
                </a:lnTo>
                <a:lnTo>
                  <a:pt x="2929843" y="750927"/>
                </a:lnTo>
                <a:lnTo>
                  <a:pt x="3108813" y="742576"/>
                </a:lnTo>
                <a:lnTo>
                  <a:pt x="3281648" y="732059"/>
                </a:lnTo>
                <a:lnTo>
                  <a:pt x="3447739" y="719474"/>
                </a:lnTo>
                <a:lnTo>
                  <a:pt x="3606478" y="704918"/>
                </a:lnTo>
                <a:lnTo>
                  <a:pt x="3757257" y="688490"/>
                </a:lnTo>
                <a:lnTo>
                  <a:pt x="3899468" y="670288"/>
                </a:lnTo>
                <a:lnTo>
                  <a:pt x="3942272" y="663892"/>
                </a:lnTo>
                <a:lnTo>
                  <a:pt x="2362200" y="663892"/>
                </a:lnTo>
                <a:lnTo>
                  <a:pt x="2176506" y="662954"/>
                </a:lnTo>
                <a:lnTo>
                  <a:pt x="1994948" y="660189"/>
                </a:lnTo>
                <a:lnTo>
                  <a:pt x="1818106" y="655670"/>
                </a:lnTo>
                <a:lnTo>
                  <a:pt x="1646564" y="649470"/>
                </a:lnTo>
                <a:lnTo>
                  <a:pt x="1480905" y="641661"/>
                </a:lnTo>
                <a:lnTo>
                  <a:pt x="1321711" y="632316"/>
                </a:lnTo>
                <a:lnTo>
                  <a:pt x="1169564" y="621508"/>
                </a:lnTo>
                <a:lnTo>
                  <a:pt x="1025048" y="609310"/>
                </a:lnTo>
                <a:lnTo>
                  <a:pt x="888745" y="595794"/>
                </a:lnTo>
                <a:lnTo>
                  <a:pt x="761238" y="581034"/>
                </a:lnTo>
                <a:lnTo>
                  <a:pt x="643108" y="565102"/>
                </a:lnTo>
                <a:lnTo>
                  <a:pt x="534940" y="548071"/>
                </a:lnTo>
                <a:lnTo>
                  <a:pt x="437316" y="530014"/>
                </a:lnTo>
                <a:lnTo>
                  <a:pt x="350817" y="511004"/>
                </a:lnTo>
                <a:lnTo>
                  <a:pt x="276028" y="491113"/>
                </a:lnTo>
                <a:lnTo>
                  <a:pt x="213530" y="470415"/>
                </a:lnTo>
                <a:lnTo>
                  <a:pt x="163907" y="448981"/>
                </a:lnTo>
                <a:lnTo>
                  <a:pt x="127740" y="426886"/>
                </a:lnTo>
                <a:lnTo>
                  <a:pt x="98107" y="381000"/>
                </a:lnTo>
                <a:lnTo>
                  <a:pt x="105612" y="357798"/>
                </a:lnTo>
                <a:lnTo>
                  <a:pt x="163907" y="313018"/>
                </a:lnTo>
                <a:lnTo>
                  <a:pt x="213530" y="291584"/>
                </a:lnTo>
                <a:lnTo>
                  <a:pt x="276028" y="270886"/>
                </a:lnTo>
                <a:lnTo>
                  <a:pt x="350817" y="250995"/>
                </a:lnTo>
                <a:lnTo>
                  <a:pt x="437316" y="231985"/>
                </a:lnTo>
                <a:lnTo>
                  <a:pt x="534940" y="213928"/>
                </a:lnTo>
                <a:lnTo>
                  <a:pt x="643108" y="196897"/>
                </a:lnTo>
                <a:lnTo>
                  <a:pt x="761238" y="180965"/>
                </a:lnTo>
                <a:lnTo>
                  <a:pt x="888745" y="166205"/>
                </a:lnTo>
                <a:lnTo>
                  <a:pt x="1025048" y="152689"/>
                </a:lnTo>
                <a:lnTo>
                  <a:pt x="1169564" y="140491"/>
                </a:lnTo>
                <a:lnTo>
                  <a:pt x="1321711" y="129683"/>
                </a:lnTo>
                <a:lnTo>
                  <a:pt x="1480905" y="120338"/>
                </a:lnTo>
                <a:lnTo>
                  <a:pt x="1646564" y="112529"/>
                </a:lnTo>
                <a:lnTo>
                  <a:pt x="1818106" y="106329"/>
                </a:lnTo>
                <a:lnTo>
                  <a:pt x="1994948" y="101810"/>
                </a:lnTo>
                <a:lnTo>
                  <a:pt x="2176506" y="99045"/>
                </a:lnTo>
                <a:lnTo>
                  <a:pt x="3942272" y="98107"/>
                </a:lnTo>
                <a:lnTo>
                  <a:pt x="3899468" y="91711"/>
                </a:lnTo>
                <a:lnTo>
                  <a:pt x="3757257" y="73509"/>
                </a:lnTo>
                <a:lnTo>
                  <a:pt x="3606478" y="57081"/>
                </a:lnTo>
                <a:lnTo>
                  <a:pt x="3447739" y="42525"/>
                </a:lnTo>
                <a:lnTo>
                  <a:pt x="3281648" y="29940"/>
                </a:lnTo>
                <a:lnTo>
                  <a:pt x="3108813" y="19423"/>
                </a:lnTo>
                <a:lnTo>
                  <a:pt x="2929843" y="11072"/>
                </a:lnTo>
                <a:lnTo>
                  <a:pt x="2745345" y="4986"/>
                </a:lnTo>
                <a:lnTo>
                  <a:pt x="2555928" y="1262"/>
                </a:lnTo>
                <a:lnTo>
                  <a:pt x="2362200" y="0"/>
                </a:lnTo>
                <a:close/>
              </a:path>
              <a:path w="4724400" h="762000">
                <a:moveTo>
                  <a:pt x="3942272" y="98107"/>
                </a:moveTo>
                <a:lnTo>
                  <a:pt x="2362200" y="98107"/>
                </a:lnTo>
                <a:lnTo>
                  <a:pt x="2547893" y="99045"/>
                </a:lnTo>
                <a:lnTo>
                  <a:pt x="2729453" y="101810"/>
                </a:lnTo>
                <a:lnTo>
                  <a:pt x="2906297" y="106329"/>
                </a:lnTo>
                <a:lnTo>
                  <a:pt x="3077841" y="112529"/>
                </a:lnTo>
                <a:lnTo>
                  <a:pt x="3243504" y="120338"/>
                </a:lnTo>
                <a:lnTo>
                  <a:pt x="3402702" y="129683"/>
                </a:lnTo>
                <a:lnTo>
                  <a:pt x="3554853" y="140491"/>
                </a:lnTo>
                <a:lnTo>
                  <a:pt x="3699373" y="152689"/>
                </a:lnTo>
                <a:lnTo>
                  <a:pt x="3835681" y="166205"/>
                </a:lnTo>
                <a:lnTo>
                  <a:pt x="3963193" y="180965"/>
                </a:lnTo>
                <a:lnTo>
                  <a:pt x="4081327" y="196897"/>
                </a:lnTo>
                <a:lnTo>
                  <a:pt x="4189500" y="213928"/>
                </a:lnTo>
                <a:lnTo>
                  <a:pt x="4287129" y="231985"/>
                </a:lnTo>
                <a:lnTo>
                  <a:pt x="4373631" y="250995"/>
                </a:lnTo>
                <a:lnTo>
                  <a:pt x="4448425" y="270886"/>
                </a:lnTo>
                <a:lnTo>
                  <a:pt x="4510926" y="291584"/>
                </a:lnTo>
                <a:lnTo>
                  <a:pt x="4560552" y="313018"/>
                </a:lnTo>
                <a:lnTo>
                  <a:pt x="4596721" y="335113"/>
                </a:lnTo>
                <a:lnTo>
                  <a:pt x="4626356" y="381000"/>
                </a:lnTo>
                <a:lnTo>
                  <a:pt x="4618850" y="404201"/>
                </a:lnTo>
                <a:lnTo>
                  <a:pt x="4560552" y="448981"/>
                </a:lnTo>
                <a:lnTo>
                  <a:pt x="4510926" y="470415"/>
                </a:lnTo>
                <a:lnTo>
                  <a:pt x="4448425" y="491113"/>
                </a:lnTo>
                <a:lnTo>
                  <a:pt x="4373631" y="511004"/>
                </a:lnTo>
                <a:lnTo>
                  <a:pt x="4287129" y="530014"/>
                </a:lnTo>
                <a:lnTo>
                  <a:pt x="4189500" y="548071"/>
                </a:lnTo>
                <a:lnTo>
                  <a:pt x="4081327" y="565102"/>
                </a:lnTo>
                <a:lnTo>
                  <a:pt x="3963193" y="581034"/>
                </a:lnTo>
                <a:lnTo>
                  <a:pt x="3835681" y="595794"/>
                </a:lnTo>
                <a:lnTo>
                  <a:pt x="3699373" y="609310"/>
                </a:lnTo>
                <a:lnTo>
                  <a:pt x="3554853" y="621508"/>
                </a:lnTo>
                <a:lnTo>
                  <a:pt x="3402702" y="632316"/>
                </a:lnTo>
                <a:lnTo>
                  <a:pt x="3243504" y="641661"/>
                </a:lnTo>
                <a:lnTo>
                  <a:pt x="3077841" y="649470"/>
                </a:lnTo>
                <a:lnTo>
                  <a:pt x="2906297" y="655670"/>
                </a:lnTo>
                <a:lnTo>
                  <a:pt x="2729453" y="660189"/>
                </a:lnTo>
                <a:lnTo>
                  <a:pt x="2547893" y="662954"/>
                </a:lnTo>
                <a:lnTo>
                  <a:pt x="2362200" y="663892"/>
                </a:lnTo>
                <a:lnTo>
                  <a:pt x="3942272" y="663892"/>
                </a:lnTo>
                <a:lnTo>
                  <a:pt x="4032504" y="650409"/>
                </a:lnTo>
                <a:lnTo>
                  <a:pt x="4155755" y="628953"/>
                </a:lnTo>
                <a:lnTo>
                  <a:pt x="4268614" y="606016"/>
                </a:lnTo>
                <a:lnTo>
                  <a:pt x="4370473" y="581697"/>
                </a:lnTo>
                <a:lnTo>
                  <a:pt x="4460723" y="556093"/>
                </a:lnTo>
                <a:lnTo>
                  <a:pt x="4538757" y="529304"/>
                </a:lnTo>
                <a:lnTo>
                  <a:pt x="4603967" y="501427"/>
                </a:lnTo>
                <a:lnTo>
                  <a:pt x="4655744" y="472560"/>
                </a:lnTo>
                <a:lnTo>
                  <a:pt x="4693481" y="442801"/>
                </a:lnTo>
                <a:lnTo>
                  <a:pt x="4716568" y="412248"/>
                </a:lnTo>
                <a:lnTo>
                  <a:pt x="4724400" y="381000"/>
                </a:lnTo>
                <a:lnTo>
                  <a:pt x="4716568" y="349751"/>
                </a:lnTo>
                <a:lnTo>
                  <a:pt x="4693481" y="319198"/>
                </a:lnTo>
                <a:lnTo>
                  <a:pt x="4655744" y="289439"/>
                </a:lnTo>
                <a:lnTo>
                  <a:pt x="4603967" y="260572"/>
                </a:lnTo>
                <a:lnTo>
                  <a:pt x="4538757" y="232695"/>
                </a:lnTo>
                <a:lnTo>
                  <a:pt x="4460723" y="205906"/>
                </a:lnTo>
                <a:lnTo>
                  <a:pt x="4370473" y="180302"/>
                </a:lnTo>
                <a:lnTo>
                  <a:pt x="4268614" y="155983"/>
                </a:lnTo>
                <a:lnTo>
                  <a:pt x="4155755" y="133046"/>
                </a:lnTo>
                <a:lnTo>
                  <a:pt x="4032504" y="111590"/>
                </a:lnTo>
                <a:lnTo>
                  <a:pt x="3942272" y="981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9600" y="4171950"/>
            <a:ext cx="4724400" cy="762000"/>
          </a:xfrm>
          <a:custGeom>
            <a:avLst/>
            <a:gdLst/>
            <a:ahLst/>
            <a:cxnLst/>
            <a:rect l="l" t="t" r="r" b="b"/>
            <a:pathLst>
              <a:path w="4724400" h="762000">
                <a:moveTo>
                  <a:pt x="0" y="381000"/>
                </a:moveTo>
                <a:lnTo>
                  <a:pt x="30918" y="319198"/>
                </a:lnTo>
                <a:lnTo>
                  <a:pt x="68655" y="289439"/>
                </a:lnTo>
                <a:lnTo>
                  <a:pt x="120432" y="260572"/>
                </a:lnTo>
                <a:lnTo>
                  <a:pt x="185642" y="232695"/>
                </a:lnTo>
                <a:lnTo>
                  <a:pt x="263676" y="205906"/>
                </a:lnTo>
                <a:lnTo>
                  <a:pt x="353926" y="180302"/>
                </a:lnTo>
                <a:lnTo>
                  <a:pt x="455785" y="155983"/>
                </a:lnTo>
                <a:lnTo>
                  <a:pt x="568644" y="133046"/>
                </a:lnTo>
                <a:lnTo>
                  <a:pt x="691896" y="111590"/>
                </a:lnTo>
                <a:lnTo>
                  <a:pt x="824931" y="91711"/>
                </a:lnTo>
                <a:lnTo>
                  <a:pt x="967142" y="73509"/>
                </a:lnTo>
                <a:lnTo>
                  <a:pt x="1117921" y="57081"/>
                </a:lnTo>
                <a:lnTo>
                  <a:pt x="1276660" y="42525"/>
                </a:lnTo>
                <a:lnTo>
                  <a:pt x="1442751" y="29940"/>
                </a:lnTo>
                <a:lnTo>
                  <a:pt x="1615586" y="19423"/>
                </a:lnTo>
                <a:lnTo>
                  <a:pt x="1794556" y="11072"/>
                </a:lnTo>
                <a:lnTo>
                  <a:pt x="1979054" y="4986"/>
                </a:lnTo>
                <a:lnTo>
                  <a:pt x="2168471" y="1262"/>
                </a:lnTo>
                <a:lnTo>
                  <a:pt x="2362200" y="0"/>
                </a:lnTo>
                <a:lnTo>
                  <a:pt x="2555928" y="1262"/>
                </a:lnTo>
                <a:lnTo>
                  <a:pt x="2745345" y="4986"/>
                </a:lnTo>
                <a:lnTo>
                  <a:pt x="2929843" y="11072"/>
                </a:lnTo>
                <a:lnTo>
                  <a:pt x="3108813" y="19423"/>
                </a:lnTo>
                <a:lnTo>
                  <a:pt x="3281648" y="29940"/>
                </a:lnTo>
                <a:lnTo>
                  <a:pt x="3447739" y="42525"/>
                </a:lnTo>
                <a:lnTo>
                  <a:pt x="3606478" y="57081"/>
                </a:lnTo>
                <a:lnTo>
                  <a:pt x="3757257" y="73509"/>
                </a:lnTo>
                <a:lnTo>
                  <a:pt x="3899468" y="91711"/>
                </a:lnTo>
                <a:lnTo>
                  <a:pt x="4032504" y="111590"/>
                </a:lnTo>
                <a:lnTo>
                  <a:pt x="4155755" y="133046"/>
                </a:lnTo>
                <a:lnTo>
                  <a:pt x="4268614" y="155983"/>
                </a:lnTo>
                <a:lnTo>
                  <a:pt x="4370473" y="180302"/>
                </a:lnTo>
                <a:lnTo>
                  <a:pt x="4460723" y="205906"/>
                </a:lnTo>
                <a:lnTo>
                  <a:pt x="4538757" y="232695"/>
                </a:lnTo>
                <a:lnTo>
                  <a:pt x="4603967" y="260572"/>
                </a:lnTo>
                <a:lnTo>
                  <a:pt x="4655744" y="289439"/>
                </a:lnTo>
                <a:lnTo>
                  <a:pt x="4693481" y="319198"/>
                </a:lnTo>
                <a:lnTo>
                  <a:pt x="4716568" y="349751"/>
                </a:lnTo>
                <a:lnTo>
                  <a:pt x="4724400" y="381000"/>
                </a:lnTo>
                <a:lnTo>
                  <a:pt x="4716568" y="412248"/>
                </a:lnTo>
                <a:lnTo>
                  <a:pt x="4693481" y="442801"/>
                </a:lnTo>
                <a:lnTo>
                  <a:pt x="4655744" y="472560"/>
                </a:lnTo>
                <a:lnTo>
                  <a:pt x="4603967" y="501427"/>
                </a:lnTo>
                <a:lnTo>
                  <a:pt x="4538757" y="529304"/>
                </a:lnTo>
                <a:lnTo>
                  <a:pt x="4460723" y="556093"/>
                </a:lnTo>
                <a:lnTo>
                  <a:pt x="4370473" y="581697"/>
                </a:lnTo>
                <a:lnTo>
                  <a:pt x="4268614" y="606016"/>
                </a:lnTo>
                <a:lnTo>
                  <a:pt x="4155755" y="628953"/>
                </a:lnTo>
                <a:lnTo>
                  <a:pt x="4032504" y="650409"/>
                </a:lnTo>
                <a:lnTo>
                  <a:pt x="3899468" y="670288"/>
                </a:lnTo>
                <a:lnTo>
                  <a:pt x="3757257" y="688490"/>
                </a:lnTo>
                <a:lnTo>
                  <a:pt x="3606478" y="704918"/>
                </a:lnTo>
                <a:lnTo>
                  <a:pt x="3447739" y="719474"/>
                </a:lnTo>
                <a:lnTo>
                  <a:pt x="3281648" y="732059"/>
                </a:lnTo>
                <a:lnTo>
                  <a:pt x="3108813" y="742576"/>
                </a:lnTo>
                <a:lnTo>
                  <a:pt x="2929843" y="750927"/>
                </a:lnTo>
                <a:lnTo>
                  <a:pt x="2745345" y="757013"/>
                </a:lnTo>
                <a:lnTo>
                  <a:pt x="2555928" y="760737"/>
                </a:lnTo>
                <a:lnTo>
                  <a:pt x="2362200" y="762000"/>
                </a:lnTo>
                <a:lnTo>
                  <a:pt x="2168471" y="760737"/>
                </a:lnTo>
                <a:lnTo>
                  <a:pt x="1979054" y="757013"/>
                </a:lnTo>
                <a:lnTo>
                  <a:pt x="1794556" y="750927"/>
                </a:lnTo>
                <a:lnTo>
                  <a:pt x="1615586" y="742576"/>
                </a:lnTo>
                <a:lnTo>
                  <a:pt x="1442751" y="732059"/>
                </a:lnTo>
                <a:lnTo>
                  <a:pt x="1276660" y="719474"/>
                </a:lnTo>
                <a:lnTo>
                  <a:pt x="1117921" y="704918"/>
                </a:lnTo>
                <a:lnTo>
                  <a:pt x="967142" y="688490"/>
                </a:lnTo>
                <a:lnTo>
                  <a:pt x="824931" y="670288"/>
                </a:lnTo>
                <a:lnTo>
                  <a:pt x="691896" y="650409"/>
                </a:lnTo>
                <a:lnTo>
                  <a:pt x="568644" y="628953"/>
                </a:lnTo>
                <a:lnTo>
                  <a:pt x="455785" y="606016"/>
                </a:lnTo>
                <a:lnTo>
                  <a:pt x="353926" y="581697"/>
                </a:lnTo>
                <a:lnTo>
                  <a:pt x="263676" y="556093"/>
                </a:lnTo>
                <a:lnTo>
                  <a:pt x="185642" y="529304"/>
                </a:lnTo>
                <a:lnTo>
                  <a:pt x="120432" y="501427"/>
                </a:lnTo>
                <a:lnTo>
                  <a:pt x="68655" y="472560"/>
                </a:lnTo>
                <a:lnTo>
                  <a:pt x="30918" y="442801"/>
                </a:lnTo>
                <a:lnTo>
                  <a:pt x="7831" y="412248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707" y="4270057"/>
            <a:ext cx="4528820" cy="565785"/>
          </a:xfrm>
          <a:custGeom>
            <a:avLst/>
            <a:gdLst/>
            <a:ahLst/>
            <a:cxnLst/>
            <a:rect l="l" t="t" r="r" b="b"/>
            <a:pathLst>
              <a:path w="4528820" h="565785">
                <a:moveTo>
                  <a:pt x="0" y="282892"/>
                </a:moveTo>
                <a:lnTo>
                  <a:pt x="29632" y="328778"/>
                </a:lnTo>
                <a:lnTo>
                  <a:pt x="65799" y="350874"/>
                </a:lnTo>
                <a:lnTo>
                  <a:pt x="115423" y="372307"/>
                </a:lnTo>
                <a:lnTo>
                  <a:pt x="177921" y="393006"/>
                </a:lnTo>
                <a:lnTo>
                  <a:pt x="252710" y="412897"/>
                </a:lnTo>
                <a:lnTo>
                  <a:pt x="339208" y="431907"/>
                </a:lnTo>
                <a:lnTo>
                  <a:pt x="436833" y="449964"/>
                </a:lnTo>
                <a:lnTo>
                  <a:pt x="545001" y="466995"/>
                </a:lnTo>
                <a:lnTo>
                  <a:pt x="663130" y="482927"/>
                </a:lnTo>
                <a:lnTo>
                  <a:pt x="790637" y="497687"/>
                </a:lnTo>
                <a:lnTo>
                  <a:pt x="926940" y="511202"/>
                </a:lnTo>
                <a:lnTo>
                  <a:pt x="1071457" y="523400"/>
                </a:lnTo>
                <a:lnTo>
                  <a:pt x="1223603" y="534208"/>
                </a:lnTo>
                <a:lnTo>
                  <a:pt x="1382797" y="543553"/>
                </a:lnTo>
                <a:lnTo>
                  <a:pt x="1548457" y="551362"/>
                </a:lnTo>
                <a:lnTo>
                  <a:pt x="1719998" y="557563"/>
                </a:lnTo>
                <a:lnTo>
                  <a:pt x="1896840" y="562082"/>
                </a:lnTo>
                <a:lnTo>
                  <a:pt x="2078399" y="564847"/>
                </a:lnTo>
                <a:lnTo>
                  <a:pt x="2264092" y="565784"/>
                </a:lnTo>
                <a:lnTo>
                  <a:pt x="2449786" y="564847"/>
                </a:lnTo>
                <a:lnTo>
                  <a:pt x="2631346" y="562082"/>
                </a:lnTo>
                <a:lnTo>
                  <a:pt x="2808189" y="557563"/>
                </a:lnTo>
                <a:lnTo>
                  <a:pt x="2979734" y="551362"/>
                </a:lnTo>
                <a:lnTo>
                  <a:pt x="3145397" y="543553"/>
                </a:lnTo>
                <a:lnTo>
                  <a:pt x="3304595" y="534208"/>
                </a:lnTo>
                <a:lnTo>
                  <a:pt x="3456745" y="523400"/>
                </a:lnTo>
                <a:lnTo>
                  <a:pt x="3601266" y="511202"/>
                </a:lnTo>
                <a:lnTo>
                  <a:pt x="3737574" y="497687"/>
                </a:lnTo>
                <a:lnTo>
                  <a:pt x="3865086" y="482927"/>
                </a:lnTo>
                <a:lnTo>
                  <a:pt x="3983220" y="466995"/>
                </a:lnTo>
                <a:lnTo>
                  <a:pt x="4091392" y="449964"/>
                </a:lnTo>
                <a:lnTo>
                  <a:pt x="4189021" y="431907"/>
                </a:lnTo>
                <a:lnTo>
                  <a:pt x="4275524" y="412897"/>
                </a:lnTo>
                <a:lnTo>
                  <a:pt x="4350317" y="393006"/>
                </a:lnTo>
                <a:lnTo>
                  <a:pt x="4412818" y="372307"/>
                </a:lnTo>
                <a:lnTo>
                  <a:pt x="4462445" y="350874"/>
                </a:lnTo>
                <a:lnTo>
                  <a:pt x="4498614" y="328778"/>
                </a:lnTo>
                <a:lnTo>
                  <a:pt x="4528248" y="282892"/>
                </a:lnTo>
                <a:lnTo>
                  <a:pt x="4520742" y="259691"/>
                </a:lnTo>
                <a:lnTo>
                  <a:pt x="4462445" y="214910"/>
                </a:lnTo>
                <a:lnTo>
                  <a:pt x="4412818" y="193477"/>
                </a:lnTo>
                <a:lnTo>
                  <a:pt x="4350317" y="172778"/>
                </a:lnTo>
                <a:lnTo>
                  <a:pt x="4275524" y="152887"/>
                </a:lnTo>
                <a:lnTo>
                  <a:pt x="4189021" y="133877"/>
                </a:lnTo>
                <a:lnTo>
                  <a:pt x="4091392" y="115820"/>
                </a:lnTo>
                <a:lnTo>
                  <a:pt x="3983220" y="98789"/>
                </a:lnTo>
                <a:lnTo>
                  <a:pt x="3865086" y="82857"/>
                </a:lnTo>
                <a:lnTo>
                  <a:pt x="3737574" y="68097"/>
                </a:lnTo>
                <a:lnTo>
                  <a:pt x="3601266" y="54582"/>
                </a:lnTo>
                <a:lnTo>
                  <a:pt x="3456745" y="42384"/>
                </a:lnTo>
                <a:lnTo>
                  <a:pt x="3304595" y="31576"/>
                </a:lnTo>
                <a:lnTo>
                  <a:pt x="3145397" y="22231"/>
                </a:lnTo>
                <a:lnTo>
                  <a:pt x="2979734" y="14422"/>
                </a:lnTo>
                <a:lnTo>
                  <a:pt x="2808189" y="8221"/>
                </a:lnTo>
                <a:lnTo>
                  <a:pt x="2631346" y="3702"/>
                </a:lnTo>
                <a:lnTo>
                  <a:pt x="2449786" y="937"/>
                </a:lnTo>
                <a:lnTo>
                  <a:pt x="2264092" y="0"/>
                </a:lnTo>
                <a:lnTo>
                  <a:pt x="2078399" y="937"/>
                </a:lnTo>
                <a:lnTo>
                  <a:pt x="1896840" y="3702"/>
                </a:lnTo>
                <a:lnTo>
                  <a:pt x="1719998" y="8221"/>
                </a:lnTo>
                <a:lnTo>
                  <a:pt x="1548457" y="14422"/>
                </a:lnTo>
                <a:lnTo>
                  <a:pt x="1382797" y="22231"/>
                </a:lnTo>
                <a:lnTo>
                  <a:pt x="1223603" y="31576"/>
                </a:lnTo>
                <a:lnTo>
                  <a:pt x="1071457" y="42384"/>
                </a:lnTo>
                <a:lnTo>
                  <a:pt x="926940" y="54582"/>
                </a:lnTo>
                <a:lnTo>
                  <a:pt x="790637" y="68097"/>
                </a:lnTo>
                <a:lnTo>
                  <a:pt x="663130" y="82857"/>
                </a:lnTo>
                <a:lnTo>
                  <a:pt x="545001" y="98789"/>
                </a:lnTo>
                <a:lnTo>
                  <a:pt x="436833" y="115820"/>
                </a:lnTo>
                <a:lnTo>
                  <a:pt x="339208" y="133877"/>
                </a:lnTo>
                <a:lnTo>
                  <a:pt x="252710" y="152887"/>
                </a:lnTo>
                <a:lnTo>
                  <a:pt x="177921" y="172778"/>
                </a:lnTo>
                <a:lnTo>
                  <a:pt x="115423" y="193477"/>
                </a:lnTo>
                <a:lnTo>
                  <a:pt x="65799" y="214910"/>
                </a:lnTo>
                <a:lnTo>
                  <a:pt x="29632" y="237006"/>
                </a:lnTo>
                <a:lnTo>
                  <a:pt x="0" y="28289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5800" y="438150"/>
            <a:ext cx="4495800" cy="17145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86715" marR="376555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up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to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2</a:t>
            </a:r>
            <a:r>
              <a:rPr sz="3200" spc="-15" dirty="0">
                <a:latin typeface="Arial"/>
                <a:cs typeface="Arial"/>
              </a:rPr>
              <a:t>0</a:t>
            </a:r>
            <a:r>
              <a:rPr sz="3200" dirty="0">
                <a:latin typeface="Arial"/>
                <a:cs typeface="Arial"/>
              </a:rPr>
              <a:t>0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Pet</a:t>
            </a:r>
            <a:r>
              <a:rPr sz="3200" spc="-2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bytes, </a:t>
            </a:r>
            <a:r>
              <a:rPr sz="3200" spc="-10" dirty="0">
                <a:latin typeface="Arial"/>
                <a:cs typeface="Arial"/>
              </a:rPr>
              <a:t>450</a:t>
            </a:r>
            <a:r>
              <a:rPr sz="3200" dirty="0">
                <a:latin typeface="Arial"/>
                <a:cs typeface="Arial"/>
              </a:rPr>
              <a:t>0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servers,</a:t>
            </a:r>
            <a:endParaRPr sz="32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1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</a:t>
            </a:r>
            <a:r>
              <a:rPr sz="3200" spc="-10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ll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on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files </a:t>
            </a:r>
            <a:r>
              <a:rPr sz="3200" spc="-2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b</a:t>
            </a:r>
            <a:r>
              <a:rPr sz="3200" dirty="0">
                <a:latin typeface="Arial"/>
                <a:cs typeface="Arial"/>
              </a:rPr>
              <a:t>l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ck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" y="209550"/>
            <a:ext cx="42672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ssi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rge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2251913"/>
            <a:ext cx="3657600" cy="249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361950"/>
            <a:ext cx="4724400" cy="1066800"/>
          </a:xfrm>
          <a:custGeom>
            <a:avLst/>
            <a:gdLst/>
            <a:ahLst/>
            <a:cxnLst/>
            <a:rect l="l" t="t" r="r" b="b"/>
            <a:pathLst>
              <a:path w="4724400" h="1066800">
                <a:moveTo>
                  <a:pt x="0" y="1066800"/>
                </a:moveTo>
                <a:lnTo>
                  <a:pt x="4724400" y="1066800"/>
                </a:lnTo>
                <a:lnTo>
                  <a:pt x="47244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1140" y="460089"/>
            <a:ext cx="451866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splits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across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4299" y="1575779"/>
            <a:ext cx="810260" cy="393065"/>
          </a:xfrm>
          <a:custGeom>
            <a:avLst/>
            <a:gdLst/>
            <a:ahLst/>
            <a:cxnLst/>
            <a:rect l="l" t="t" r="r" b="b"/>
            <a:pathLst>
              <a:path w="810260" h="393064">
                <a:moveTo>
                  <a:pt x="0" y="392979"/>
                </a:moveTo>
                <a:lnTo>
                  <a:pt x="810128" y="392979"/>
                </a:lnTo>
                <a:lnTo>
                  <a:pt x="810128" y="0"/>
                </a:lnTo>
                <a:lnTo>
                  <a:pt x="0" y="0"/>
                </a:lnTo>
                <a:lnTo>
                  <a:pt x="0" y="392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4299" y="1575779"/>
            <a:ext cx="3346450" cy="393065"/>
          </a:xfrm>
          <a:custGeom>
            <a:avLst/>
            <a:gdLst/>
            <a:ahLst/>
            <a:cxnLst/>
            <a:rect l="l" t="t" r="r" b="b"/>
            <a:pathLst>
              <a:path w="3346450" h="393064">
                <a:moveTo>
                  <a:pt x="0" y="0"/>
                </a:moveTo>
                <a:lnTo>
                  <a:pt x="3346320" y="0"/>
                </a:lnTo>
                <a:lnTo>
                  <a:pt x="3346320" y="392979"/>
                </a:lnTo>
                <a:lnTo>
                  <a:pt x="0" y="392979"/>
                </a:lnTo>
                <a:lnTo>
                  <a:pt x="0" y="0"/>
                </a:lnTo>
                <a:close/>
              </a:path>
            </a:pathLst>
          </a:custGeom>
          <a:ln w="9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4299" y="1575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531" y="1571109"/>
            <a:ext cx="5919814" cy="174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0322" y="1671678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025" y="0"/>
                </a:lnTo>
              </a:path>
            </a:pathLst>
          </a:custGeom>
          <a:ln w="33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09550"/>
            <a:ext cx="5410200" cy="952500"/>
          </a:xfrm>
          <a:custGeom>
            <a:avLst/>
            <a:gdLst/>
            <a:ahLst/>
            <a:cxnLst/>
            <a:rect l="l" t="t" r="r" b="b"/>
            <a:pathLst>
              <a:path w="5410200" h="952500">
                <a:moveTo>
                  <a:pt x="0" y="952500"/>
                </a:moveTo>
                <a:lnTo>
                  <a:pt x="5410200" y="952500"/>
                </a:lnTo>
                <a:lnTo>
                  <a:pt x="54102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909" rIns="0" bIns="0" rtlCol="0">
            <a:spAutoFit/>
          </a:bodyPr>
          <a:lstStyle/>
          <a:p>
            <a:pPr marL="464820">
              <a:lnSpc>
                <a:spcPct val="100000"/>
              </a:lnSpc>
            </a:pPr>
            <a:r>
              <a:rPr dirty="0"/>
              <a:t>Wh</a:t>
            </a:r>
            <a:r>
              <a:rPr spc="-15" dirty="0"/>
              <a:t>a</a:t>
            </a:r>
            <a:r>
              <a:rPr dirty="0"/>
              <a:t>t </a:t>
            </a:r>
            <a:r>
              <a:rPr spc="-15" dirty="0"/>
              <a:t>h</a:t>
            </a:r>
            <a:r>
              <a:rPr dirty="0"/>
              <a:t>a</a:t>
            </a:r>
            <a:r>
              <a:rPr spc="-15" dirty="0"/>
              <a:t>p</a:t>
            </a:r>
            <a:r>
              <a:rPr dirty="0"/>
              <a:t>p</a:t>
            </a:r>
            <a:r>
              <a:rPr spc="-15" dirty="0"/>
              <a:t>e</a:t>
            </a:r>
            <a:r>
              <a:rPr dirty="0"/>
              <a:t>ns</a:t>
            </a:r>
            <a:r>
              <a:rPr spc="-15" dirty="0"/>
              <a:t> </a:t>
            </a:r>
            <a:r>
              <a:rPr dirty="0"/>
              <a:t>if</a:t>
            </a:r>
            <a:r>
              <a:rPr spc="-10" dirty="0"/>
              <a:t> </a:t>
            </a:r>
            <a:r>
              <a:rPr dirty="0"/>
              <a:t>n</a:t>
            </a:r>
            <a:r>
              <a:rPr spc="-15" dirty="0"/>
              <a:t>o</a:t>
            </a:r>
            <a:r>
              <a:rPr dirty="0"/>
              <a:t>de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a</a:t>
            </a:r>
            <a:r>
              <a:rPr dirty="0"/>
              <a:t>ils?</a:t>
            </a:r>
          </a:p>
        </p:txBody>
      </p:sp>
      <p:sp>
        <p:nvSpPr>
          <p:cNvPr id="4" name="object 4"/>
          <p:cNvSpPr/>
          <p:nvPr/>
        </p:nvSpPr>
        <p:spPr>
          <a:xfrm>
            <a:off x="1534299" y="1575779"/>
            <a:ext cx="810260" cy="393065"/>
          </a:xfrm>
          <a:custGeom>
            <a:avLst/>
            <a:gdLst/>
            <a:ahLst/>
            <a:cxnLst/>
            <a:rect l="l" t="t" r="r" b="b"/>
            <a:pathLst>
              <a:path w="810260" h="393064">
                <a:moveTo>
                  <a:pt x="0" y="392979"/>
                </a:moveTo>
                <a:lnTo>
                  <a:pt x="810128" y="392979"/>
                </a:lnTo>
                <a:lnTo>
                  <a:pt x="810128" y="0"/>
                </a:lnTo>
                <a:lnTo>
                  <a:pt x="0" y="0"/>
                </a:lnTo>
                <a:lnTo>
                  <a:pt x="0" y="392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4299" y="1575779"/>
            <a:ext cx="3346450" cy="393065"/>
          </a:xfrm>
          <a:custGeom>
            <a:avLst/>
            <a:gdLst/>
            <a:ahLst/>
            <a:cxnLst/>
            <a:rect l="l" t="t" r="r" b="b"/>
            <a:pathLst>
              <a:path w="3346450" h="393064">
                <a:moveTo>
                  <a:pt x="0" y="0"/>
                </a:moveTo>
                <a:lnTo>
                  <a:pt x="3346320" y="0"/>
                </a:lnTo>
                <a:lnTo>
                  <a:pt x="3346320" y="392979"/>
                </a:lnTo>
                <a:lnTo>
                  <a:pt x="0" y="392979"/>
                </a:lnTo>
                <a:lnTo>
                  <a:pt x="0" y="0"/>
                </a:lnTo>
                <a:close/>
              </a:path>
            </a:pathLst>
          </a:custGeom>
          <a:ln w="9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4299" y="15757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531" y="1571109"/>
            <a:ext cx="5919814" cy="1916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0322" y="1671678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025" y="0"/>
                </a:lnTo>
              </a:path>
            </a:pathLst>
          </a:custGeom>
          <a:ln w="338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094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1260685" y="0"/>
                </a:moveTo>
                <a:lnTo>
                  <a:pt x="84703" y="0"/>
                </a:lnTo>
                <a:lnTo>
                  <a:pt x="78316" y="240"/>
                </a:lnTo>
                <a:lnTo>
                  <a:pt x="38619" y="13734"/>
                </a:lnTo>
                <a:lnTo>
                  <a:pt x="10608" y="43812"/>
                </a:lnTo>
                <a:lnTo>
                  <a:pt x="0" y="84754"/>
                </a:lnTo>
                <a:lnTo>
                  <a:pt x="245" y="712854"/>
                </a:lnTo>
                <a:lnTo>
                  <a:pt x="13751" y="752598"/>
                </a:lnTo>
                <a:lnTo>
                  <a:pt x="43807" y="780621"/>
                </a:lnTo>
                <a:lnTo>
                  <a:pt x="84703" y="791227"/>
                </a:lnTo>
                <a:lnTo>
                  <a:pt x="1267228" y="790982"/>
                </a:lnTo>
                <a:lnTo>
                  <a:pt x="1307126" y="777466"/>
                </a:lnTo>
                <a:lnTo>
                  <a:pt x="1334933" y="747367"/>
                </a:lnTo>
                <a:lnTo>
                  <a:pt x="1345374" y="706378"/>
                </a:lnTo>
                <a:lnTo>
                  <a:pt x="1345139" y="78374"/>
                </a:lnTo>
                <a:lnTo>
                  <a:pt x="1331844" y="38648"/>
                </a:lnTo>
                <a:lnTo>
                  <a:pt x="1301932" y="10615"/>
                </a:lnTo>
                <a:lnTo>
                  <a:pt x="12606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8094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84703" y="0"/>
                </a:moveTo>
                <a:lnTo>
                  <a:pt x="1260685" y="0"/>
                </a:lnTo>
                <a:lnTo>
                  <a:pt x="1275367" y="1250"/>
                </a:lnTo>
                <a:lnTo>
                  <a:pt x="1313423" y="18307"/>
                </a:lnTo>
                <a:lnTo>
                  <a:pt x="1338383" y="50873"/>
                </a:lnTo>
                <a:lnTo>
                  <a:pt x="1345374" y="706378"/>
                </a:lnTo>
                <a:lnTo>
                  <a:pt x="1344149" y="720899"/>
                </a:lnTo>
                <a:lnTo>
                  <a:pt x="1327333" y="758891"/>
                </a:lnTo>
                <a:lnTo>
                  <a:pt x="1294910" y="784095"/>
                </a:lnTo>
                <a:lnTo>
                  <a:pt x="84703" y="791227"/>
                </a:lnTo>
                <a:lnTo>
                  <a:pt x="70219" y="789978"/>
                </a:lnTo>
                <a:lnTo>
                  <a:pt x="32302" y="772934"/>
                </a:lnTo>
                <a:lnTo>
                  <a:pt x="7128" y="740372"/>
                </a:lnTo>
                <a:lnTo>
                  <a:pt x="0" y="84754"/>
                </a:lnTo>
                <a:lnTo>
                  <a:pt x="1249" y="70253"/>
                </a:lnTo>
                <a:lnTo>
                  <a:pt x="18294" y="32297"/>
                </a:lnTo>
                <a:lnTo>
                  <a:pt x="50836" y="7110"/>
                </a:lnTo>
                <a:lnTo>
                  <a:pt x="78316" y="240"/>
                </a:lnTo>
                <a:lnTo>
                  <a:pt x="84703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797" y="23712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794" y="2418537"/>
            <a:ext cx="193040" cy="242570"/>
          </a:xfrm>
          <a:custGeom>
            <a:avLst/>
            <a:gdLst/>
            <a:ahLst/>
            <a:cxnLst/>
            <a:rect l="l" t="t" r="r" b="b"/>
            <a:pathLst>
              <a:path w="193040" h="242569">
                <a:moveTo>
                  <a:pt x="38825" y="0"/>
                </a:moveTo>
                <a:lnTo>
                  <a:pt x="0" y="0"/>
                </a:lnTo>
                <a:lnTo>
                  <a:pt x="0" y="242302"/>
                </a:lnTo>
                <a:lnTo>
                  <a:pt x="31767" y="242302"/>
                </a:lnTo>
                <a:lnTo>
                  <a:pt x="31767" y="45955"/>
                </a:lnTo>
                <a:lnTo>
                  <a:pt x="67559" y="45955"/>
                </a:lnTo>
                <a:lnTo>
                  <a:pt x="38825" y="0"/>
                </a:lnTo>
                <a:close/>
              </a:path>
              <a:path w="193040" h="242569">
                <a:moveTo>
                  <a:pt x="67559" y="45955"/>
                </a:moveTo>
                <a:lnTo>
                  <a:pt x="31767" y="45955"/>
                </a:lnTo>
                <a:lnTo>
                  <a:pt x="156006" y="242302"/>
                </a:lnTo>
                <a:lnTo>
                  <a:pt x="192705" y="242302"/>
                </a:lnTo>
                <a:lnTo>
                  <a:pt x="192705" y="196441"/>
                </a:lnTo>
                <a:lnTo>
                  <a:pt x="161652" y="196441"/>
                </a:lnTo>
                <a:lnTo>
                  <a:pt x="67559" y="45955"/>
                </a:lnTo>
                <a:close/>
              </a:path>
              <a:path w="193040" h="242569">
                <a:moveTo>
                  <a:pt x="192705" y="0"/>
                </a:moveTo>
                <a:lnTo>
                  <a:pt x="161652" y="0"/>
                </a:lnTo>
                <a:lnTo>
                  <a:pt x="161652" y="196441"/>
                </a:lnTo>
                <a:lnTo>
                  <a:pt x="192705" y="196441"/>
                </a:lnTo>
                <a:lnTo>
                  <a:pt x="192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530" y="2478618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4">
                <a:moveTo>
                  <a:pt x="83267" y="0"/>
                </a:moveTo>
                <a:lnTo>
                  <a:pt x="37616" y="14647"/>
                </a:lnTo>
                <a:lnTo>
                  <a:pt x="10284" y="46114"/>
                </a:lnTo>
                <a:lnTo>
                  <a:pt x="629" y="83897"/>
                </a:lnTo>
                <a:lnTo>
                  <a:pt x="0" y="98426"/>
                </a:lnTo>
                <a:lnTo>
                  <a:pt x="30" y="99907"/>
                </a:lnTo>
                <a:lnTo>
                  <a:pt x="11499" y="147926"/>
                </a:lnTo>
                <a:lnTo>
                  <a:pt x="46653" y="181979"/>
                </a:lnTo>
                <a:lnTo>
                  <a:pt x="90223" y="188188"/>
                </a:lnTo>
                <a:lnTo>
                  <a:pt x="103748" y="186069"/>
                </a:lnTo>
                <a:lnTo>
                  <a:pt x="115985" y="182122"/>
                </a:lnTo>
                <a:lnTo>
                  <a:pt x="127014" y="176268"/>
                </a:lnTo>
                <a:lnTo>
                  <a:pt x="136915" y="168430"/>
                </a:lnTo>
                <a:lnTo>
                  <a:pt x="141594" y="163198"/>
                </a:lnTo>
                <a:lnTo>
                  <a:pt x="82561" y="163198"/>
                </a:lnTo>
                <a:lnTo>
                  <a:pt x="71007" y="162175"/>
                </a:lnTo>
                <a:lnTo>
                  <a:pt x="39830" y="138974"/>
                </a:lnTo>
                <a:lnTo>
                  <a:pt x="30795" y="86838"/>
                </a:lnTo>
                <a:lnTo>
                  <a:pt x="32631" y="75284"/>
                </a:lnTo>
                <a:lnTo>
                  <a:pt x="49886" y="38437"/>
                </a:lnTo>
                <a:lnTo>
                  <a:pt x="88155" y="26315"/>
                </a:lnTo>
                <a:lnTo>
                  <a:pt x="142652" y="26315"/>
                </a:lnTo>
                <a:lnTo>
                  <a:pt x="142413" y="25999"/>
                </a:lnTo>
                <a:lnTo>
                  <a:pt x="132131" y="15414"/>
                </a:lnTo>
                <a:lnTo>
                  <a:pt x="121369" y="8663"/>
                </a:lnTo>
                <a:lnTo>
                  <a:pt x="109661" y="3847"/>
                </a:lnTo>
                <a:lnTo>
                  <a:pt x="96972" y="961"/>
                </a:lnTo>
                <a:lnTo>
                  <a:pt x="83267" y="0"/>
                </a:lnTo>
                <a:close/>
              </a:path>
              <a:path w="165100" h="188594">
                <a:moveTo>
                  <a:pt x="142652" y="26315"/>
                </a:moveTo>
                <a:lnTo>
                  <a:pt x="88155" y="26315"/>
                </a:lnTo>
                <a:lnTo>
                  <a:pt x="100540" y="28913"/>
                </a:lnTo>
                <a:lnTo>
                  <a:pt x="111364" y="34735"/>
                </a:lnTo>
                <a:lnTo>
                  <a:pt x="131729" y="68125"/>
                </a:lnTo>
                <a:lnTo>
                  <a:pt x="133856" y="98426"/>
                </a:lnTo>
                <a:lnTo>
                  <a:pt x="132408" y="109998"/>
                </a:lnTo>
                <a:lnTo>
                  <a:pt x="118521" y="147693"/>
                </a:lnTo>
                <a:lnTo>
                  <a:pt x="82561" y="163198"/>
                </a:lnTo>
                <a:lnTo>
                  <a:pt x="141594" y="163198"/>
                </a:lnTo>
                <a:lnTo>
                  <a:pt x="160281" y="126774"/>
                </a:lnTo>
                <a:lnTo>
                  <a:pt x="164936" y="86838"/>
                </a:lnTo>
                <a:lnTo>
                  <a:pt x="164979" y="83897"/>
                </a:lnTo>
                <a:lnTo>
                  <a:pt x="163770" y="71373"/>
                </a:lnTo>
                <a:lnTo>
                  <a:pt x="161057" y="59253"/>
                </a:lnTo>
                <a:lnTo>
                  <a:pt x="156706" y="47758"/>
                </a:lnTo>
                <a:lnTo>
                  <a:pt x="150548" y="36727"/>
                </a:lnTo>
                <a:lnTo>
                  <a:pt x="142652" y="263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33287" y="241712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4" h="250189">
                <a:moveTo>
                  <a:pt x="76209" y="63565"/>
                </a:moveTo>
                <a:lnTo>
                  <a:pt x="35280" y="77189"/>
                </a:lnTo>
                <a:lnTo>
                  <a:pt x="9936" y="109857"/>
                </a:lnTo>
                <a:lnTo>
                  <a:pt x="636" y="147189"/>
                </a:lnTo>
                <a:lnTo>
                  <a:pt x="0" y="161384"/>
                </a:lnTo>
                <a:lnTo>
                  <a:pt x="868" y="174211"/>
                </a:lnTo>
                <a:lnTo>
                  <a:pt x="19481" y="220696"/>
                </a:lnTo>
                <a:lnTo>
                  <a:pt x="50125" y="245549"/>
                </a:lnTo>
                <a:lnTo>
                  <a:pt x="76083" y="250079"/>
                </a:lnTo>
                <a:lnTo>
                  <a:pt x="87017" y="248875"/>
                </a:lnTo>
                <a:lnTo>
                  <a:pt x="98845" y="245326"/>
                </a:lnTo>
                <a:lnTo>
                  <a:pt x="112935" y="238539"/>
                </a:lnTo>
                <a:lnTo>
                  <a:pt x="122219" y="230121"/>
                </a:lnTo>
                <a:lnTo>
                  <a:pt x="126882" y="223934"/>
                </a:lnTo>
                <a:lnTo>
                  <a:pt x="81759" y="223934"/>
                </a:lnTo>
                <a:lnTo>
                  <a:pt x="69533" y="222485"/>
                </a:lnTo>
                <a:lnTo>
                  <a:pt x="39136" y="196095"/>
                </a:lnTo>
                <a:lnTo>
                  <a:pt x="31747" y="157548"/>
                </a:lnTo>
                <a:lnTo>
                  <a:pt x="31866" y="151219"/>
                </a:lnTo>
                <a:lnTo>
                  <a:pt x="41148" y="113922"/>
                </a:lnTo>
                <a:lnTo>
                  <a:pt x="83967" y="89792"/>
                </a:lnTo>
                <a:lnTo>
                  <a:pt x="156682" y="89792"/>
                </a:lnTo>
                <a:lnTo>
                  <a:pt x="156682" y="83832"/>
                </a:lnTo>
                <a:lnTo>
                  <a:pt x="123265" y="83832"/>
                </a:lnTo>
                <a:lnTo>
                  <a:pt x="114639" y="76000"/>
                </a:lnTo>
                <a:lnTo>
                  <a:pt x="102417" y="68047"/>
                </a:lnTo>
                <a:lnTo>
                  <a:pt x="90181" y="64686"/>
                </a:lnTo>
                <a:lnTo>
                  <a:pt x="76209" y="63565"/>
                </a:lnTo>
                <a:close/>
              </a:path>
              <a:path w="156844" h="250189">
                <a:moveTo>
                  <a:pt x="156682" y="219042"/>
                </a:moveTo>
                <a:lnTo>
                  <a:pt x="130570" y="219042"/>
                </a:lnTo>
                <a:lnTo>
                  <a:pt x="130570" y="243715"/>
                </a:lnTo>
                <a:lnTo>
                  <a:pt x="156682" y="243715"/>
                </a:lnTo>
                <a:lnTo>
                  <a:pt x="156682" y="219042"/>
                </a:lnTo>
                <a:close/>
              </a:path>
              <a:path w="156844" h="250189">
                <a:moveTo>
                  <a:pt x="156682" y="89792"/>
                </a:moveTo>
                <a:lnTo>
                  <a:pt x="83967" y="89792"/>
                </a:lnTo>
                <a:lnTo>
                  <a:pt x="95915" y="92125"/>
                </a:lnTo>
                <a:lnTo>
                  <a:pt x="106998" y="98188"/>
                </a:lnTo>
                <a:lnTo>
                  <a:pt x="129051" y="142152"/>
                </a:lnTo>
                <a:lnTo>
                  <a:pt x="129828" y="158687"/>
                </a:lnTo>
                <a:lnTo>
                  <a:pt x="128660" y="173103"/>
                </a:lnTo>
                <a:lnTo>
                  <a:pt x="106093" y="216529"/>
                </a:lnTo>
                <a:lnTo>
                  <a:pt x="81759" y="223934"/>
                </a:lnTo>
                <a:lnTo>
                  <a:pt x="126882" y="223934"/>
                </a:lnTo>
                <a:lnTo>
                  <a:pt x="130570" y="219042"/>
                </a:lnTo>
                <a:lnTo>
                  <a:pt x="156682" y="219042"/>
                </a:lnTo>
                <a:lnTo>
                  <a:pt x="156682" y="89792"/>
                </a:lnTo>
                <a:close/>
              </a:path>
              <a:path w="156844" h="250189">
                <a:moveTo>
                  <a:pt x="156682" y="0"/>
                </a:moveTo>
                <a:lnTo>
                  <a:pt x="128452" y="0"/>
                </a:lnTo>
                <a:lnTo>
                  <a:pt x="123265" y="83832"/>
                </a:lnTo>
                <a:lnTo>
                  <a:pt x="156682" y="83832"/>
                </a:lnTo>
                <a:lnTo>
                  <a:pt x="156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4692" y="2480031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860" y="0"/>
                </a:moveTo>
                <a:lnTo>
                  <a:pt x="42401" y="10727"/>
                </a:lnTo>
                <a:lnTo>
                  <a:pt x="9880" y="47129"/>
                </a:lnTo>
                <a:lnTo>
                  <a:pt x="534" y="85077"/>
                </a:lnTo>
                <a:lnTo>
                  <a:pt x="0" y="99112"/>
                </a:lnTo>
                <a:lnTo>
                  <a:pt x="17" y="101704"/>
                </a:lnTo>
                <a:lnTo>
                  <a:pt x="13234" y="148428"/>
                </a:lnTo>
                <a:lnTo>
                  <a:pt x="41417" y="177849"/>
                </a:lnTo>
                <a:lnTo>
                  <a:pt x="78967" y="187212"/>
                </a:lnTo>
                <a:lnTo>
                  <a:pt x="88095" y="187212"/>
                </a:lnTo>
                <a:lnTo>
                  <a:pt x="126960" y="174724"/>
                </a:lnTo>
                <a:lnTo>
                  <a:pt x="142134" y="161268"/>
                </a:lnTo>
                <a:lnTo>
                  <a:pt x="73103" y="161268"/>
                </a:lnTo>
                <a:lnTo>
                  <a:pt x="61449" y="157940"/>
                </a:lnTo>
                <a:lnTo>
                  <a:pt x="36065" y="128693"/>
                </a:lnTo>
                <a:lnTo>
                  <a:pt x="31635" y="101704"/>
                </a:lnTo>
                <a:lnTo>
                  <a:pt x="161487" y="99112"/>
                </a:lnTo>
                <a:lnTo>
                  <a:pt x="161174" y="84225"/>
                </a:lnTo>
                <a:lnTo>
                  <a:pt x="160733" y="78444"/>
                </a:lnTo>
                <a:lnTo>
                  <a:pt x="131192" y="78444"/>
                </a:lnTo>
                <a:lnTo>
                  <a:pt x="33050" y="77767"/>
                </a:lnTo>
                <a:lnTo>
                  <a:pt x="57039" y="32816"/>
                </a:lnTo>
                <a:lnTo>
                  <a:pt x="81913" y="26085"/>
                </a:lnTo>
                <a:lnTo>
                  <a:pt x="142448" y="26085"/>
                </a:lnTo>
                <a:lnTo>
                  <a:pt x="135722" y="19614"/>
                </a:lnTo>
                <a:lnTo>
                  <a:pt x="124697" y="12261"/>
                </a:lnTo>
                <a:lnTo>
                  <a:pt x="108808" y="4165"/>
                </a:lnTo>
                <a:lnTo>
                  <a:pt x="96351" y="1015"/>
                </a:lnTo>
                <a:lnTo>
                  <a:pt x="83860" y="0"/>
                </a:lnTo>
                <a:close/>
              </a:path>
              <a:path w="161925" h="187325">
                <a:moveTo>
                  <a:pt x="158669" y="125718"/>
                </a:moveTo>
                <a:lnTo>
                  <a:pt x="128321" y="130147"/>
                </a:lnTo>
                <a:lnTo>
                  <a:pt x="122978" y="139640"/>
                </a:lnTo>
                <a:lnTo>
                  <a:pt x="112197" y="151865"/>
                </a:lnTo>
                <a:lnTo>
                  <a:pt x="102322" y="157220"/>
                </a:lnTo>
                <a:lnTo>
                  <a:pt x="89557" y="160425"/>
                </a:lnTo>
                <a:lnTo>
                  <a:pt x="73103" y="161268"/>
                </a:lnTo>
                <a:lnTo>
                  <a:pt x="142134" y="161268"/>
                </a:lnTo>
                <a:lnTo>
                  <a:pt x="146718" y="155382"/>
                </a:lnTo>
                <a:lnTo>
                  <a:pt x="151611" y="146907"/>
                </a:lnTo>
                <a:lnTo>
                  <a:pt x="155846" y="139185"/>
                </a:lnTo>
                <a:lnTo>
                  <a:pt x="158010" y="132122"/>
                </a:lnTo>
                <a:lnTo>
                  <a:pt x="158669" y="125718"/>
                </a:lnTo>
                <a:close/>
              </a:path>
              <a:path w="161925" h="187325">
                <a:moveTo>
                  <a:pt x="142448" y="26085"/>
                </a:moveTo>
                <a:lnTo>
                  <a:pt x="81913" y="26085"/>
                </a:lnTo>
                <a:lnTo>
                  <a:pt x="95132" y="27525"/>
                </a:lnTo>
                <a:lnTo>
                  <a:pt x="106567" y="32117"/>
                </a:lnTo>
                <a:lnTo>
                  <a:pt x="116501" y="40333"/>
                </a:lnTo>
                <a:lnTo>
                  <a:pt x="125220" y="52649"/>
                </a:lnTo>
                <a:lnTo>
                  <a:pt x="128864" y="64424"/>
                </a:lnTo>
                <a:lnTo>
                  <a:pt x="131192" y="78444"/>
                </a:lnTo>
                <a:lnTo>
                  <a:pt x="160733" y="78444"/>
                </a:lnTo>
                <a:lnTo>
                  <a:pt x="150882" y="39355"/>
                </a:lnTo>
                <a:lnTo>
                  <a:pt x="143104" y="26717"/>
                </a:lnTo>
                <a:lnTo>
                  <a:pt x="142448" y="26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270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5270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5270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5270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270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855" y="2800025"/>
            <a:ext cx="217170" cy="242570"/>
          </a:xfrm>
          <a:custGeom>
            <a:avLst/>
            <a:gdLst/>
            <a:ahLst/>
            <a:cxnLst/>
            <a:rect l="l" t="t" r="r" b="b"/>
            <a:pathLst>
              <a:path w="217169" h="242569">
                <a:moveTo>
                  <a:pt x="128473" y="0"/>
                </a:moveTo>
                <a:lnTo>
                  <a:pt x="91765" y="0"/>
                </a:lnTo>
                <a:lnTo>
                  <a:pt x="0" y="242302"/>
                </a:lnTo>
                <a:lnTo>
                  <a:pt x="33885" y="242302"/>
                </a:lnTo>
                <a:lnTo>
                  <a:pt x="59997" y="169602"/>
                </a:lnTo>
                <a:lnTo>
                  <a:pt x="190228" y="169602"/>
                </a:lnTo>
                <a:lnTo>
                  <a:pt x="180456" y="142763"/>
                </a:lnTo>
                <a:lnTo>
                  <a:pt x="69877" y="142763"/>
                </a:lnTo>
                <a:lnTo>
                  <a:pt x="108703" y="36067"/>
                </a:lnTo>
                <a:lnTo>
                  <a:pt x="141606" y="36067"/>
                </a:lnTo>
                <a:lnTo>
                  <a:pt x="128473" y="0"/>
                </a:lnTo>
                <a:close/>
              </a:path>
              <a:path w="217169" h="242569">
                <a:moveTo>
                  <a:pt x="190228" y="169602"/>
                </a:moveTo>
                <a:lnTo>
                  <a:pt x="155997" y="169602"/>
                </a:lnTo>
                <a:lnTo>
                  <a:pt x="180707" y="242302"/>
                </a:lnTo>
                <a:lnTo>
                  <a:pt x="216700" y="242302"/>
                </a:lnTo>
                <a:lnTo>
                  <a:pt x="190228" y="169602"/>
                </a:lnTo>
                <a:close/>
              </a:path>
              <a:path w="217169" h="242569">
                <a:moveTo>
                  <a:pt x="141606" y="36067"/>
                </a:moveTo>
                <a:lnTo>
                  <a:pt x="108703" y="36067"/>
                </a:lnTo>
                <a:lnTo>
                  <a:pt x="145411" y="142763"/>
                </a:lnTo>
                <a:lnTo>
                  <a:pt x="180456" y="142763"/>
                </a:lnTo>
                <a:lnTo>
                  <a:pt x="141606" y="3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4591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1260643" y="0"/>
                </a:moveTo>
                <a:lnTo>
                  <a:pt x="84689" y="0"/>
                </a:lnTo>
                <a:lnTo>
                  <a:pt x="78314" y="239"/>
                </a:lnTo>
                <a:lnTo>
                  <a:pt x="38618" y="13730"/>
                </a:lnTo>
                <a:lnTo>
                  <a:pt x="10607" y="43809"/>
                </a:lnTo>
                <a:lnTo>
                  <a:pt x="0" y="84754"/>
                </a:lnTo>
                <a:lnTo>
                  <a:pt x="244" y="712843"/>
                </a:lnTo>
                <a:lnTo>
                  <a:pt x="13745" y="752593"/>
                </a:lnTo>
                <a:lnTo>
                  <a:pt x="43796" y="780619"/>
                </a:lnTo>
                <a:lnTo>
                  <a:pt x="84689" y="791227"/>
                </a:lnTo>
                <a:lnTo>
                  <a:pt x="1267186" y="790982"/>
                </a:lnTo>
                <a:lnTo>
                  <a:pt x="1307084" y="777466"/>
                </a:lnTo>
                <a:lnTo>
                  <a:pt x="1334891" y="747367"/>
                </a:lnTo>
                <a:lnTo>
                  <a:pt x="1345332" y="706378"/>
                </a:lnTo>
                <a:lnTo>
                  <a:pt x="1345097" y="78374"/>
                </a:lnTo>
                <a:lnTo>
                  <a:pt x="1331802" y="38648"/>
                </a:lnTo>
                <a:lnTo>
                  <a:pt x="1301890" y="10615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4591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84689" y="0"/>
                </a:moveTo>
                <a:lnTo>
                  <a:pt x="1260643" y="0"/>
                </a:lnTo>
                <a:lnTo>
                  <a:pt x="1275325" y="1250"/>
                </a:lnTo>
                <a:lnTo>
                  <a:pt x="1313381" y="18307"/>
                </a:lnTo>
                <a:lnTo>
                  <a:pt x="1338341" y="50873"/>
                </a:lnTo>
                <a:lnTo>
                  <a:pt x="1345332" y="706378"/>
                </a:lnTo>
                <a:lnTo>
                  <a:pt x="1344106" y="720899"/>
                </a:lnTo>
                <a:lnTo>
                  <a:pt x="1327291" y="758891"/>
                </a:lnTo>
                <a:lnTo>
                  <a:pt x="1294868" y="784095"/>
                </a:lnTo>
                <a:lnTo>
                  <a:pt x="84689" y="791227"/>
                </a:lnTo>
                <a:lnTo>
                  <a:pt x="70205" y="789978"/>
                </a:lnTo>
                <a:lnTo>
                  <a:pt x="32292" y="772931"/>
                </a:lnTo>
                <a:lnTo>
                  <a:pt x="7124" y="740364"/>
                </a:lnTo>
                <a:lnTo>
                  <a:pt x="0" y="84754"/>
                </a:lnTo>
                <a:lnTo>
                  <a:pt x="1249" y="70252"/>
                </a:lnTo>
                <a:lnTo>
                  <a:pt x="18293" y="32293"/>
                </a:lnTo>
                <a:lnTo>
                  <a:pt x="50834" y="7107"/>
                </a:lnTo>
                <a:lnTo>
                  <a:pt x="78314" y="239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09280" y="23712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3287" y="2418537"/>
            <a:ext cx="193040" cy="242570"/>
          </a:xfrm>
          <a:custGeom>
            <a:avLst/>
            <a:gdLst/>
            <a:ahLst/>
            <a:cxnLst/>
            <a:rect l="l" t="t" r="r" b="b"/>
            <a:pathLst>
              <a:path w="193039" h="242569">
                <a:moveTo>
                  <a:pt x="38768" y="0"/>
                </a:moveTo>
                <a:lnTo>
                  <a:pt x="0" y="0"/>
                </a:lnTo>
                <a:lnTo>
                  <a:pt x="0" y="242302"/>
                </a:lnTo>
                <a:lnTo>
                  <a:pt x="31711" y="242302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2569">
                <a:moveTo>
                  <a:pt x="67518" y="45955"/>
                </a:moveTo>
                <a:lnTo>
                  <a:pt x="31711" y="45955"/>
                </a:lnTo>
                <a:lnTo>
                  <a:pt x="156016" y="242302"/>
                </a:lnTo>
                <a:lnTo>
                  <a:pt x="192714" y="242302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2569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41975" y="2478618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4">
                <a:moveTo>
                  <a:pt x="83249" y="0"/>
                </a:moveTo>
                <a:lnTo>
                  <a:pt x="37638" y="14625"/>
                </a:lnTo>
                <a:lnTo>
                  <a:pt x="10318" y="46086"/>
                </a:lnTo>
                <a:lnTo>
                  <a:pt x="634" y="83860"/>
                </a:lnTo>
                <a:lnTo>
                  <a:pt x="0" y="98394"/>
                </a:lnTo>
                <a:lnTo>
                  <a:pt x="33" y="99913"/>
                </a:lnTo>
                <a:lnTo>
                  <a:pt x="11491" y="147899"/>
                </a:lnTo>
                <a:lnTo>
                  <a:pt x="46627" y="181964"/>
                </a:lnTo>
                <a:lnTo>
                  <a:pt x="90180" y="188193"/>
                </a:lnTo>
                <a:lnTo>
                  <a:pt x="103704" y="186079"/>
                </a:lnTo>
                <a:lnTo>
                  <a:pt x="115942" y="182134"/>
                </a:lnTo>
                <a:lnTo>
                  <a:pt x="126974" y="176280"/>
                </a:lnTo>
                <a:lnTo>
                  <a:pt x="136879" y="168440"/>
                </a:lnTo>
                <a:lnTo>
                  <a:pt x="141567" y="163198"/>
                </a:lnTo>
                <a:lnTo>
                  <a:pt x="82590" y="163198"/>
                </a:lnTo>
                <a:lnTo>
                  <a:pt x="71062" y="162179"/>
                </a:lnTo>
                <a:lnTo>
                  <a:pt x="39880" y="138995"/>
                </a:lnTo>
                <a:lnTo>
                  <a:pt x="30830" y="86874"/>
                </a:lnTo>
                <a:lnTo>
                  <a:pt x="32661" y="75312"/>
                </a:lnTo>
                <a:lnTo>
                  <a:pt x="49887" y="38474"/>
                </a:lnTo>
                <a:lnTo>
                  <a:pt x="88114" y="26309"/>
                </a:lnTo>
                <a:lnTo>
                  <a:pt x="142626" y="26309"/>
                </a:lnTo>
                <a:lnTo>
                  <a:pt x="142393" y="26003"/>
                </a:lnTo>
                <a:lnTo>
                  <a:pt x="132114" y="15419"/>
                </a:lnTo>
                <a:lnTo>
                  <a:pt x="121363" y="8666"/>
                </a:lnTo>
                <a:lnTo>
                  <a:pt x="109664" y="3848"/>
                </a:lnTo>
                <a:lnTo>
                  <a:pt x="96973" y="961"/>
                </a:lnTo>
                <a:lnTo>
                  <a:pt x="83249" y="0"/>
                </a:lnTo>
                <a:close/>
              </a:path>
              <a:path w="165100" h="188594">
                <a:moveTo>
                  <a:pt x="142626" y="26309"/>
                </a:moveTo>
                <a:lnTo>
                  <a:pt x="88114" y="26309"/>
                </a:lnTo>
                <a:lnTo>
                  <a:pt x="100507" y="28899"/>
                </a:lnTo>
                <a:lnTo>
                  <a:pt x="111344" y="34715"/>
                </a:lnTo>
                <a:lnTo>
                  <a:pt x="131699" y="68106"/>
                </a:lnTo>
                <a:lnTo>
                  <a:pt x="133831" y="98394"/>
                </a:lnTo>
                <a:lnTo>
                  <a:pt x="132387" y="109973"/>
                </a:lnTo>
                <a:lnTo>
                  <a:pt x="118526" y="147661"/>
                </a:lnTo>
                <a:lnTo>
                  <a:pt x="82590" y="163198"/>
                </a:lnTo>
                <a:lnTo>
                  <a:pt x="141567" y="163198"/>
                </a:lnTo>
                <a:lnTo>
                  <a:pt x="160253" y="126778"/>
                </a:lnTo>
                <a:lnTo>
                  <a:pt x="164908" y="86874"/>
                </a:lnTo>
                <a:lnTo>
                  <a:pt x="164948" y="83860"/>
                </a:lnTo>
                <a:lnTo>
                  <a:pt x="163744" y="71379"/>
                </a:lnTo>
                <a:lnTo>
                  <a:pt x="161031" y="59258"/>
                </a:lnTo>
                <a:lnTo>
                  <a:pt x="156682" y="47762"/>
                </a:lnTo>
                <a:lnTo>
                  <a:pt x="150526" y="36731"/>
                </a:lnTo>
                <a:lnTo>
                  <a:pt x="142626" y="26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29788" y="241712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4" h="250189">
                <a:moveTo>
                  <a:pt x="76200" y="63565"/>
                </a:moveTo>
                <a:lnTo>
                  <a:pt x="35265" y="77177"/>
                </a:lnTo>
                <a:lnTo>
                  <a:pt x="9944" y="109839"/>
                </a:lnTo>
                <a:lnTo>
                  <a:pt x="637" y="147167"/>
                </a:lnTo>
                <a:lnTo>
                  <a:pt x="0" y="161354"/>
                </a:lnTo>
                <a:lnTo>
                  <a:pt x="861" y="174188"/>
                </a:lnTo>
                <a:lnTo>
                  <a:pt x="19434" y="220684"/>
                </a:lnTo>
                <a:lnTo>
                  <a:pt x="50094" y="245546"/>
                </a:lnTo>
                <a:lnTo>
                  <a:pt x="76013" y="250081"/>
                </a:lnTo>
                <a:lnTo>
                  <a:pt x="86944" y="248883"/>
                </a:lnTo>
                <a:lnTo>
                  <a:pt x="98782" y="245339"/>
                </a:lnTo>
                <a:lnTo>
                  <a:pt x="112865" y="238555"/>
                </a:lnTo>
                <a:lnTo>
                  <a:pt x="122143" y="230133"/>
                </a:lnTo>
                <a:lnTo>
                  <a:pt x="126811" y="223935"/>
                </a:lnTo>
                <a:lnTo>
                  <a:pt x="81716" y="223935"/>
                </a:lnTo>
                <a:lnTo>
                  <a:pt x="69507" y="222488"/>
                </a:lnTo>
                <a:lnTo>
                  <a:pt x="39099" y="196088"/>
                </a:lnTo>
                <a:lnTo>
                  <a:pt x="31691" y="157548"/>
                </a:lnTo>
                <a:lnTo>
                  <a:pt x="31811" y="151205"/>
                </a:lnTo>
                <a:lnTo>
                  <a:pt x="41102" y="113915"/>
                </a:lnTo>
                <a:lnTo>
                  <a:pt x="83925" y="89791"/>
                </a:lnTo>
                <a:lnTo>
                  <a:pt x="156654" y="89791"/>
                </a:lnTo>
                <a:lnTo>
                  <a:pt x="156654" y="83835"/>
                </a:lnTo>
                <a:lnTo>
                  <a:pt x="123247" y="83835"/>
                </a:lnTo>
                <a:lnTo>
                  <a:pt x="114622" y="76002"/>
                </a:lnTo>
                <a:lnTo>
                  <a:pt x="102398" y="68049"/>
                </a:lnTo>
                <a:lnTo>
                  <a:pt x="90147" y="64686"/>
                </a:lnTo>
                <a:lnTo>
                  <a:pt x="76200" y="63565"/>
                </a:lnTo>
                <a:close/>
              </a:path>
              <a:path w="156844" h="250189">
                <a:moveTo>
                  <a:pt x="156654" y="219042"/>
                </a:moveTo>
                <a:lnTo>
                  <a:pt x="130495" y="219042"/>
                </a:lnTo>
                <a:lnTo>
                  <a:pt x="130495" y="243715"/>
                </a:lnTo>
                <a:lnTo>
                  <a:pt x="156654" y="243715"/>
                </a:lnTo>
                <a:lnTo>
                  <a:pt x="156654" y="219042"/>
                </a:lnTo>
                <a:close/>
              </a:path>
              <a:path w="156844" h="250189">
                <a:moveTo>
                  <a:pt x="156654" y="89791"/>
                </a:moveTo>
                <a:lnTo>
                  <a:pt x="83925" y="89791"/>
                </a:lnTo>
                <a:lnTo>
                  <a:pt x="95853" y="92121"/>
                </a:lnTo>
                <a:lnTo>
                  <a:pt x="106940" y="98181"/>
                </a:lnTo>
                <a:lnTo>
                  <a:pt x="129018" y="142142"/>
                </a:lnTo>
                <a:lnTo>
                  <a:pt x="129800" y="158674"/>
                </a:lnTo>
                <a:lnTo>
                  <a:pt x="128626" y="173094"/>
                </a:lnTo>
                <a:lnTo>
                  <a:pt x="106072" y="216521"/>
                </a:lnTo>
                <a:lnTo>
                  <a:pt x="81716" y="223935"/>
                </a:lnTo>
                <a:lnTo>
                  <a:pt x="126811" y="223935"/>
                </a:lnTo>
                <a:lnTo>
                  <a:pt x="130495" y="219042"/>
                </a:lnTo>
                <a:lnTo>
                  <a:pt x="156654" y="219042"/>
                </a:lnTo>
                <a:lnTo>
                  <a:pt x="156654" y="89791"/>
                </a:lnTo>
                <a:close/>
              </a:path>
              <a:path w="156844" h="250189">
                <a:moveTo>
                  <a:pt x="156654" y="0"/>
                </a:moveTo>
                <a:lnTo>
                  <a:pt x="128425" y="0"/>
                </a:lnTo>
                <a:lnTo>
                  <a:pt x="123247" y="83835"/>
                </a:lnTo>
                <a:lnTo>
                  <a:pt x="156654" y="83835"/>
                </a:lnTo>
                <a:lnTo>
                  <a:pt x="156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1112" y="2480031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895" y="0"/>
                </a:moveTo>
                <a:lnTo>
                  <a:pt x="42421" y="10739"/>
                </a:lnTo>
                <a:lnTo>
                  <a:pt x="9899" y="47151"/>
                </a:lnTo>
                <a:lnTo>
                  <a:pt x="535" y="85100"/>
                </a:lnTo>
                <a:lnTo>
                  <a:pt x="0" y="99112"/>
                </a:lnTo>
                <a:lnTo>
                  <a:pt x="14" y="101704"/>
                </a:lnTo>
                <a:lnTo>
                  <a:pt x="13279" y="148435"/>
                </a:lnTo>
                <a:lnTo>
                  <a:pt x="41494" y="177849"/>
                </a:lnTo>
                <a:lnTo>
                  <a:pt x="79002" y="187212"/>
                </a:lnTo>
                <a:lnTo>
                  <a:pt x="88130" y="187212"/>
                </a:lnTo>
                <a:lnTo>
                  <a:pt x="126995" y="174724"/>
                </a:lnTo>
                <a:lnTo>
                  <a:pt x="142167" y="161272"/>
                </a:lnTo>
                <a:lnTo>
                  <a:pt x="73166" y="161272"/>
                </a:lnTo>
                <a:lnTo>
                  <a:pt x="61503" y="157947"/>
                </a:lnTo>
                <a:lnTo>
                  <a:pt x="36170" y="128693"/>
                </a:lnTo>
                <a:lnTo>
                  <a:pt x="31671" y="101704"/>
                </a:lnTo>
                <a:lnTo>
                  <a:pt x="161522" y="99112"/>
                </a:lnTo>
                <a:lnTo>
                  <a:pt x="161210" y="84225"/>
                </a:lnTo>
                <a:lnTo>
                  <a:pt x="160769" y="78444"/>
                </a:lnTo>
                <a:lnTo>
                  <a:pt x="131227" y="78444"/>
                </a:lnTo>
                <a:lnTo>
                  <a:pt x="33085" y="77750"/>
                </a:lnTo>
                <a:lnTo>
                  <a:pt x="57116" y="32816"/>
                </a:lnTo>
                <a:lnTo>
                  <a:pt x="81948" y="26085"/>
                </a:lnTo>
                <a:lnTo>
                  <a:pt x="142483" y="26085"/>
                </a:lnTo>
                <a:lnTo>
                  <a:pt x="135757" y="19614"/>
                </a:lnTo>
                <a:lnTo>
                  <a:pt x="124732" y="12261"/>
                </a:lnTo>
                <a:lnTo>
                  <a:pt x="108843" y="4165"/>
                </a:lnTo>
                <a:lnTo>
                  <a:pt x="96386" y="1015"/>
                </a:lnTo>
                <a:lnTo>
                  <a:pt x="83895" y="0"/>
                </a:lnTo>
                <a:close/>
              </a:path>
              <a:path w="161925" h="187325">
                <a:moveTo>
                  <a:pt x="158704" y="125718"/>
                </a:moveTo>
                <a:lnTo>
                  <a:pt x="128360" y="130137"/>
                </a:lnTo>
                <a:lnTo>
                  <a:pt x="123021" y="139632"/>
                </a:lnTo>
                <a:lnTo>
                  <a:pt x="112248" y="151854"/>
                </a:lnTo>
                <a:lnTo>
                  <a:pt x="102373" y="157216"/>
                </a:lnTo>
                <a:lnTo>
                  <a:pt x="89612" y="160426"/>
                </a:lnTo>
                <a:lnTo>
                  <a:pt x="73166" y="161272"/>
                </a:lnTo>
                <a:lnTo>
                  <a:pt x="142167" y="161272"/>
                </a:lnTo>
                <a:lnTo>
                  <a:pt x="146753" y="155382"/>
                </a:lnTo>
                <a:lnTo>
                  <a:pt x="151647" y="146907"/>
                </a:lnTo>
                <a:lnTo>
                  <a:pt x="155881" y="139185"/>
                </a:lnTo>
                <a:lnTo>
                  <a:pt x="158045" y="132122"/>
                </a:lnTo>
                <a:lnTo>
                  <a:pt x="158704" y="125718"/>
                </a:lnTo>
                <a:close/>
              </a:path>
              <a:path w="161925" h="187325">
                <a:moveTo>
                  <a:pt x="142483" y="26085"/>
                </a:moveTo>
                <a:lnTo>
                  <a:pt x="81948" y="26085"/>
                </a:lnTo>
                <a:lnTo>
                  <a:pt x="95167" y="27525"/>
                </a:lnTo>
                <a:lnTo>
                  <a:pt x="106602" y="32117"/>
                </a:lnTo>
                <a:lnTo>
                  <a:pt x="116536" y="40333"/>
                </a:lnTo>
                <a:lnTo>
                  <a:pt x="125255" y="52649"/>
                </a:lnTo>
                <a:lnTo>
                  <a:pt x="128899" y="64424"/>
                </a:lnTo>
                <a:lnTo>
                  <a:pt x="131227" y="78444"/>
                </a:lnTo>
                <a:lnTo>
                  <a:pt x="160769" y="78444"/>
                </a:lnTo>
                <a:lnTo>
                  <a:pt x="150917" y="39355"/>
                </a:lnTo>
                <a:lnTo>
                  <a:pt x="143140" y="26717"/>
                </a:lnTo>
                <a:lnTo>
                  <a:pt x="142483" y="26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81696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81696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81696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81696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81696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04805" y="2800025"/>
            <a:ext cx="187325" cy="242570"/>
          </a:xfrm>
          <a:custGeom>
            <a:avLst/>
            <a:gdLst/>
            <a:ahLst/>
            <a:cxnLst/>
            <a:rect l="l" t="t" r="r" b="b"/>
            <a:pathLst>
              <a:path w="187325" h="242569">
                <a:moveTo>
                  <a:pt x="103791" y="0"/>
                </a:moveTo>
                <a:lnTo>
                  <a:pt x="0" y="0"/>
                </a:lnTo>
                <a:lnTo>
                  <a:pt x="0" y="242302"/>
                </a:lnTo>
                <a:lnTo>
                  <a:pt x="109355" y="242142"/>
                </a:lnTo>
                <a:lnTo>
                  <a:pt x="146969" y="233192"/>
                </a:lnTo>
                <a:lnTo>
                  <a:pt x="171085" y="214051"/>
                </a:lnTo>
                <a:lnTo>
                  <a:pt x="31711" y="214051"/>
                </a:lnTo>
                <a:lnTo>
                  <a:pt x="31711" y="128637"/>
                </a:lnTo>
                <a:lnTo>
                  <a:pt x="170444" y="128637"/>
                </a:lnTo>
                <a:lnTo>
                  <a:pt x="166355" y="124012"/>
                </a:lnTo>
                <a:lnTo>
                  <a:pt x="156063" y="117534"/>
                </a:lnTo>
                <a:lnTo>
                  <a:pt x="142987" y="111466"/>
                </a:lnTo>
                <a:lnTo>
                  <a:pt x="154075" y="104547"/>
                </a:lnTo>
                <a:lnTo>
                  <a:pt x="156408" y="102458"/>
                </a:lnTo>
                <a:lnTo>
                  <a:pt x="31711" y="102458"/>
                </a:lnTo>
                <a:lnTo>
                  <a:pt x="31711" y="26838"/>
                </a:lnTo>
                <a:lnTo>
                  <a:pt x="165038" y="26838"/>
                </a:lnTo>
                <a:lnTo>
                  <a:pt x="163191" y="23676"/>
                </a:lnTo>
                <a:lnTo>
                  <a:pt x="155025" y="15152"/>
                </a:lnTo>
                <a:lnTo>
                  <a:pt x="145063" y="8523"/>
                </a:lnTo>
                <a:lnTo>
                  <a:pt x="133244" y="3788"/>
                </a:lnTo>
                <a:lnTo>
                  <a:pt x="119507" y="947"/>
                </a:lnTo>
                <a:lnTo>
                  <a:pt x="103791" y="0"/>
                </a:lnTo>
                <a:close/>
              </a:path>
              <a:path w="187325" h="242569">
                <a:moveTo>
                  <a:pt x="170444" y="128637"/>
                </a:moveTo>
                <a:lnTo>
                  <a:pt x="31711" y="128637"/>
                </a:lnTo>
                <a:lnTo>
                  <a:pt x="103167" y="128785"/>
                </a:lnTo>
                <a:lnTo>
                  <a:pt x="114306" y="130201"/>
                </a:lnTo>
                <a:lnTo>
                  <a:pt x="147852" y="148860"/>
                </a:lnTo>
                <a:lnTo>
                  <a:pt x="153152" y="178524"/>
                </a:lnTo>
                <a:lnTo>
                  <a:pt x="149328" y="189667"/>
                </a:lnTo>
                <a:lnTo>
                  <a:pt x="141035" y="202578"/>
                </a:lnTo>
                <a:lnTo>
                  <a:pt x="130888" y="208952"/>
                </a:lnTo>
                <a:lnTo>
                  <a:pt x="118160" y="212776"/>
                </a:lnTo>
                <a:lnTo>
                  <a:pt x="103038" y="214051"/>
                </a:lnTo>
                <a:lnTo>
                  <a:pt x="171085" y="214051"/>
                </a:lnTo>
                <a:lnTo>
                  <a:pt x="176909" y="207286"/>
                </a:lnTo>
                <a:lnTo>
                  <a:pt x="182545" y="195947"/>
                </a:lnTo>
                <a:lnTo>
                  <a:pt x="185932" y="183704"/>
                </a:lnTo>
                <a:lnTo>
                  <a:pt x="187060" y="170399"/>
                </a:lnTo>
                <a:lnTo>
                  <a:pt x="185790" y="157391"/>
                </a:lnTo>
                <a:lnTo>
                  <a:pt x="182137" y="145632"/>
                </a:lnTo>
                <a:lnTo>
                  <a:pt x="175768" y="134660"/>
                </a:lnTo>
                <a:lnTo>
                  <a:pt x="170444" y="128637"/>
                </a:lnTo>
                <a:close/>
              </a:path>
              <a:path w="187325" h="242569">
                <a:moveTo>
                  <a:pt x="165038" y="26838"/>
                </a:moveTo>
                <a:lnTo>
                  <a:pt x="31711" y="26838"/>
                </a:lnTo>
                <a:lnTo>
                  <a:pt x="102809" y="27444"/>
                </a:lnTo>
                <a:lnTo>
                  <a:pt x="115072" y="29657"/>
                </a:lnTo>
                <a:lnTo>
                  <a:pt x="126202" y="33541"/>
                </a:lnTo>
                <a:lnTo>
                  <a:pt x="135119" y="41159"/>
                </a:lnTo>
                <a:lnTo>
                  <a:pt x="140582" y="52612"/>
                </a:lnTo>
                <a:lnTo>
                  <a:pt x="142320" y="68780"/>
                </a:lnTo>
                <a:lnTo>
                  <a:pt x="139070" y="80868"/>
                </a:lnTo>
                <a:lnTo>
                  <a:pt x="131381" y="90739"/>
                </a:lnTo>
                <a:lnTo>
                  <a:pt x="118438" y="98985"/>
                </a:lnTo>
                <a:lnTo>
                  <a:pt x="106547" y="101541"/>
                </a:lnTo>
                <a:lnTo>
                  <a:pt x="91746" y="102458"/>
                </a:lnTo>
                <a:lnTo>
                  <a:pt x="156408" y="102458"/>
                </a:lnTo>
                <a:lnTo>
                  <a:pt x="163303" y="96283"/>
                </a:lnTo>
                <a:lnTo>
                  <a:pt x="169814" y="85729"/>
                </a:lnTo>
                <a:lnTo>
                  <a:pt x="173721" y="73561"/>
                </a:lnTo>
                <a:lnTo>
                  <a:pt x="175023" y="59891"/>
                </a:lnTo>
                <a:lnTo>
                  <a:pt x="173788" y="47128"/>
                </a:lnTo>
                <a:lnTo>
                  <a:pt x="169945" y="35239"/>
                </a:lnTo>
                <a:lnTo>
                  <a:pt x="165038" y="26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21046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1260643" y="0"/>
                </a:moveTo>
                <a:lnTo>
                  <a:pt x="84689" y="0"/>
                </a:lnTo>
                <a:lnTo>
                  <a:pt x="78314" y="239"/>
                </a:lnTo>
                <a:lnTo>
                  <a:pt x="38618" y="13730"/>
                </a:lnTo>
                <a:lnTo>
                  <a:pt x="10607" y="43809"/>
                </a:lnTo>
                <a:lnTo>
                  <a:pt x="0" y="84754"/>
                </a:lnTo>
                <a:lnTo>
                  <a:pt x="244" y="712843"/>
                </a:lnTo>
                <a:lnTo>
                  <a:pt x="13745" y="752593"/>
                </a:lnTo>
                <a:lnTo>
                  <a:pt x="43796" y="780619"/>
                </a:lnTo>
                <a:lnTo>
                  <a:pt x="84689" y="791227"/>
                </a:lnTo>
                <a:lnTo>
                  <a:pt x="1267186" y="790982"/>
                </a:lnTo>
                <a:lnTo>
                  <a:pt x="1307084" y="777466"/>
                </a:lnTo>
                <a:lnTo>
                  <a:pt x="1334891" y="747367"/>
                </a:lnTo>
                <a:lnTo>
                  <a:pt x="1345332" y="706378"/>
                </a:lnTo>
                <a:lnTo>
                  <a:pt x="1345097" y="78374"/>
                </a:lnTo>
                <a:lnTo>
                  <a:pt x="1331802" y="38648"/>
                </a:lnTo>
                <a:lnTo>
                  <a:pt x="1301890" y="10615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21046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84689" y="0"/>
                </a:moveTo>
                <a:lnTo>
                  <a:pt x="1260643" y="0"/>
                </a:lnTo>
                <a:lnTo>
                  <a:pt x="1275325" y="1250"/>
                </a:lnTo>
                <a:lnTo>
                  <a:pt x="1313381" y="18307"/>
                </a:lnTo>
                <a:lnTo>
                  <a:pt x="1338341" y="50873"/>
                </a:lnTo>
                <a:lnTo>
                  <a:pt x="1345332" y="706378"/>
                </a:lnTo>
                <a:lnTo>
                  <a:pt x="1344106" y="720899"/>
                </a:lnTo>
                <a:lnTo>
                  <a:pt x="1327291" y="758891"/>
                </a:lnTo>
                <a:lnTo>
                  <a:pt x="1294868" y="784095"/>
                </a:lnTo>
                <a:lnTo>
                  <a:pt x="84689" y="791227"/>
                </a:lnTo>
                <a:lnTo>
                  <a:pt x="70205" y="789978"/>
                </a:lnTo>
                <a:lnTo>
                  <a:pt x="32292" y="772931"/>
                </a:lnTo>
                <a:lnTo>
                  <a:pt x="7124" y="740364"/>
                </a:lnTo>
                <a:lnTo>
                  <a:pt x="0" y="84754"/>
                </a:lnTo>
                <a:lnTo>
                  <a:pt x="1249" y="70252"/>
                </a:lnTo>
                <a:lnTo>
                  <a:pt x="18293" y="32293"/>
                </a:lnTo>
                <a:lnTo>
                  <a:pt x="50834" y="7107"/>
                </a:lnTo>
                <a:lnTo>
                  <a:pt x="78314" y="239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05735" y="23712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09742" y="2418537"/>
            <a:ext cx="193040" cy="242570"/>
          </a:xfrm>
          <a:custGeom>
            <a:avLst/>
            <a:gdLst/>
            <a:ahLst/>
            <a:cxnLst/>
            <a:rect l="l" t="t" r="r" b="b"/>
            <a:pathLst>
              <a:path w="193039" h="242569">
                <a:moveTo>
                  <a:pt x="38768" y="0"/>
                </a:moveTo>
                <a:lnTo>
                  <a:pt x="0" y="0"/>
                </a:lnTo>
                <a:lnTo>
                  <a:pt x="0" y="242302"/>
                </a:lnTo>
                <a:lnTo>
                  <a:pt x="31711" y="242302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2569">
                <a:moveTo>
                  <a:pt x="67518" y="45955"/>
                </a:moveTo>
                <a:lnTo>
                  <a:pt x="31711" y="45955"/>
                </a:lnTo>
                <a:lnTo>
                  <a:pt x="156016" y="242302"/>
                </a:lnTo>
                <a:lnTo>
                  <a:pt x="192714" y="242302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2569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38435" y="2478618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4">
                <a:moveTo>
                  <a:pt x="83244" y="0"/>
                </a:moveTo>
                <a:lnTo>
                  <a:pt x="37603" y="14657"/>
                </a:lnTo>
                <a:lnTo>
                  <a:pt x="10287" y="46143"/>
                </a:lnTo>
                <a:lnTo>
                  <a:pt x="628" y="83935"/>
                </a:lnTo>
                <a:lnTo>
                  <a:pt x="0" y="98394"/>
                </a:lnTo>
                <a:lnTo>
                  <a:pt x="21" y="99852"/>
                </a:lnTo>
                <a:lnTo>
                  <a:pt x="11523" y="147948"/>
                </a:lnTo>
                <a:lnTo>
                  <a:pt x="46699" y="181987"/>
                </a:lnTo>
                <a:lnTo>
                  <a:pt x="90313" y="188181"/>
                </a:lnTo>
                <a:lnTo>
                  <a:pt x="103802" y="186054"/>
                </a:lnTo>
                <a:lnTo>
                  <a:pt x="116019" y="182099"/>
                </a:lnTo>
                <a:lnTo>
                  <a:pt x="127046" y="176239"/>
                </a:lnTo>
                <a:lnTo>
                  <a:pt x="136966" y="168393"/>
                </a:lnTo>
                <a:lnTo>
                  <a:pt x="141630" y="163198"/>
                </a:lnTo>
                <a:lnTo>
                  <a:pt x="82585" y="163198"/>
                </a:lnTo>
                <a:lnTo>
                  <a:pt x="71057" y="162179"/>
                </a:lnTo>
                <a:lnTo>
                  <a:pt x="39875" y="138995"/>
                </a:lnTo>
                <a:lnTo>
                  <a:pt x="30825" y="86874"/>
                </a:lnTo>
                <a:lnTo>
                  <a:pt x="32656" y="75312"/>
                </a:lnTo>
                <a:lnTo>
                  <a:pt x="49882" y="38474"/>
                </a:lnTo>
                <a:lnTo>
                  <a:pt x="88109" y="26309"/>
                </a:lnTo>
                <a:lnTo>
                  <a:pt x="142673" y="26309"/>
                </a:lnTo>
                <a:lnTo>
                  <a:pt x="142412" y="25966"/>
                </a:lnTo>
                <a:lnTo>
                  <a:pt x="132102" y="15375"/>
                </a:lnTo>
                <a:lnTo>
                  <a:pt x="121332" y="8641"/>
                </a:lnTo>
                <a:lnTo>
                  <a:pt x="109631" y="3837"/>
                </a:lnTo>
                <a:lnTo>
                  <a:pt x="96951" y="958"/>
                </a:lnTo>
                <a:lnTo>
                  <a:pt x="83244" y="0"/>
                </a:lnTo>
                <a:close/>
              </a:path>
              <a:path w="165100" h="188594">
                <a:moveTo>
                  <a:pt x="142673" y="26309"/>
                </a:moveTo>
                <a:lnTo>
                  <a:pt x="88109" y="26309"/>
                </a:lnTo>
                <a:lnTo>
                  <a:pt x="100502" y="28899"/>
                </a:lnTo>
                <a:lnTo>
                  <a:pt x="111339" y="34715"/>
                </a:lnTo>
                <a:lnTo>
                  <a:pt x="131694" y="68106"/>
                </a:lnTo>
                <a:lnTo>
                  <a:pt x="133826" y="98394"/>
                </a:lnTo>
                <a:lnTo>
                  <a:pt x="132382" y="109973"/>
                </a:lnTo>
                <a:lnTo>
                  <a:pt x="118521" y="147661"/>
                </a:lnTo>
                <a:lnTo>
                  <a:pt x="82585" y="163198"/>
                </a:lnTo>
                <a:lnTo>
                  <a:pt x="141630" y="163198"/>
                </a:lnTo>
                <a:lnTo>
                  <a:pt x="160350" y="126732"/>
                </a:lnTo>
                <a:lnTo>
                  <a:pt x="164992" y="86874"/>
                </a:lnTo>
                <a:lnTo>
                  <a:pt x="165048" y="83935"/>
                </a:lnTo>
                <a:lnTo>
                  <a:pt x="163822" y="71317"/>
                </a:lnTo>
                <a:lnTo>
                  <a:pt x="161101" y="59210"/>
                </a:lnTo>
                <a:lnTo>
                  <a:pt x="156740" y="47722"/>
                </a:lnTo>
                <a:lnTo>
                  <a:pt x="150568" y="36695"/>
                </a:lnTo>
                <a:lnTo>
                  <a:pt x="142673" y="263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26243" y="241712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5" h="250189">
                <a:moveTo>
                  <a:pt x="76200" y="63565"/>
                </a:moveTo>
                <a:lnTo>
                  <a:pt x="35265" y="77177"/>
                </a:lnTo>
                <a:lnTo>
                  <a:pt x="9944" y="109839"/>
                </a:lnTo>
                <a:lnTo>
                  <a:pt x="637" y="147167"/>
                </a:lnTo>
                <a:lnTo>
                  <a:pt x="0" y="161354"/>
                </a:lnTo>
                <a:lnTo>
                  <a:pt x="861" y="174188"/>
                </a:lnTo>
                <a:lnTo>
                  <a:pt x="19434" y="220684"/>
                </a:lnTo>
                <a:lnTo>
                  <a:pt x="50094" y="245546"/>
                </a:lnTo>
                <a:lnTo>
                  <a:pt x="76013" y="250081"/>
                </a:lnTo>
                <a:lnTo>
                  <a:pt x="86944" y="248883"/>
                </a:lnTo>
                <a:lnTo>
                  <a:pt x="98782" y="245339"/>
                </a:lnTo>
                <a:lnTo>
                  <a:pt x="112865" y="238555"/>
                </a:lnTo>
                <a:lnTo>
                  <a:pt x="122143" y="230133"/>
                </a:lnTo>
                <a:lnTo>
                  <a:pt x="126811" y="223935"/>
                </a:lnTo>
                <a:lnTo>
                  <a:pt x="81716" y="223935"/>
                </a:lnTo>
                <a:lnTo>
                  <a:pt x="69507" y="222488"/>
                </a:lnTo>
                <a:lnTo>
                  <a:pt x="39099" y="196088"/>
                </a:lnTo>
                <a:lnTo>
                  <a:pt x="31691" y="157548"/>
                </a:lnTo>
                <a:lnTo>
                  <a:pt x="31811" y="151205"/>
                </a:lnTo>
                <a:lnTo>
                  <a:pt x="41102" y="113915"/>
                </a:lnTo>
                <a:lnTo>
                  <a:pt x="83925" y="89791"/>
                </a:lnTo>
                <a:lnTo>
                  <a:pt x="156654" y="89791"/>
                </a:lnTo>
                <a:lnTo>
                  <a:pt x="156654" y="83835"/>
                </a:lnTo>
                <a:lnTo>
                  <a:pt x="123247" y="83835"/>
                </a:lnTo>
                <a:lnTo>
                  <a:pt x="114622" y="76002"/>
                </a:lnTo>
                <a:lnTo>
                  <a:pt x="102398" y="68049"/>
                </a:lnTo>
                <a:lnTo>
                  <a:pt x="90147" y="64686"/>
                </a:lnTo>
                <a:lnTo>
                  <a:pt x="76200" y="63565"/>
                </a:lnTo>
                <a:close/>
              </a:path>
              <a:path w="156845" h="250189">
                <a:moveTo>
                  <a:pt x="156654" y="219042"/>
                </a:moveTo>
                <a:lnTo>
                  <a:pt x="130495" y="219042"/>
                </a:lnTo>
                <a:lnTo>
                  <a:pt x="130495" y="243715"/>
                </a:lnTo>
                <a:lnTo>
                  <a:pt x="156654" y="243715"/>
                </a:lnTo>
                <a:lnTo>
                  <a:pt x="156654" y="219042"/>
                </a:lnTo>
                <a:close/>
              </a:path>
              <a:path w="156845" h="250189">
                <a:moveTo>
                  <a:pt x="156654" y="89791"/>
                </a:moveTo>
                <a:lnTo>
                  <a:pt x="83925" y="89791"/>
                </a:lnTo>
                <a:lnTo>
                  <a:pt x="95853" y="92121"/>
                </a:lnTo>
                <a:lnTo>
                  <a:pt x="106940" y="98181"/>
                </a:lnTo>
                <a:lnTo>
                  <a:pt x="129018" y="142142"/>
                </a:lnTo>
                <a:lnTo>
                  <a:pt x="129800" y="158674"/>
                </a:lnTo>
                <a:lnTo>
                  <a:pt x="128626" y="173094"/>
                </a:lnTo>
                <a:lnTo>
                  <a:pt x="106072" y="216521"/>
                </a:lnTo>
                <a:lnTo>
                  <a:pt x="81716" y="223935"/>
                </a:lnTo>
                <a:lnTo>
                  <a:pt x="126811" y="223935"/>
                </a:lnTo>
                <a:lnTo>
                  <a:pt x="130495" y="219042"/>
                </a:lnTo>
                <a:lnTo>
                  <a:pt x="156654" y="219042"/>
                </a:lnTo>
                <a:lnTo>
                  <a:pt x="156654" y="89791"/>
                </a:lnTo>
                <a:close/>
              </a:path>
              <a:path w="156845" h="250189">
                <a:moveTo>
                  <a:pt x="156654" y="0"/>
                </a:moveTo>
                <a:lnTo>
                  <a:pt x="128425" y="0"/>
                </a:lnTo>
                <a:lnTo>
                  <a:pt x="123247" y="83835"/>
                </a:lnTo>
                <a:lnTo>
                  <a:pt x="156654" y="83835"/>
                </a:lnTo>
                <a:lnTo>
                  <a:pt x="156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17567" y="2480031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895" y="0"/>
                </a:moveTo>
                <a:lnTo>
                  <a:pt x="42421" y="10739"/>
                </a:lnTo>
                <a:lnTo>
                  <a:pt x="9899" y="47151"/>
                </a:lnTo>
                <a:lnTo>
                  <a:pt x="535" y="85100"/>
                </a:lnTo>
                <a:lnTo>
                  <a:pt x="0" y="99112"/>
                </a:lnTo>
                <a:lnTo>
                  <a:pt x="14" y="101704"/>
                </a:lnTo>
                <a:lnTo>
                  <a:pt x="13279" y="148435"/>
                </a:lnTo>
                <a:lnTo>
                  <a:pt x="41494" y="177849"/>
                </a:lnTo>
                <a:lnTo>
                  <a:pt x="79002" y="187212"/>
                </a:lnTo>
                <a:lnTo>
                  <a:pt x="88130" y="187212"/>
                </a:lnTo>
                <a:lnTo>
                  <a:pt x="126995" y="174724"/>
                </a:lnTo>
                <a:lnTo>
                  <a:pt x="142167" y="161272"/>
                </a:lnTo>
                <a:lnTo>
                  <a:pt x="73166" y="161272"/>
                </a:lnTo>
                <a:lnTo>
                  <a:pt x="61503" y="157947"/>
                </a:lnTo>
                <a:lnTo>
                  <a:pt x="36170" y="128693"/>
                </a:lnTo>
                <a:lnTo>
                  <a:pt x="31671" y="101704"/>
                </a:lnTo>
                <a:lnTo>
                  <a:pt x="161522" y="99112"/>
                </a:lnTo>
                <a:lnTo>
                  <a:pt x="161210" y="84225"/>
                </a:lnTo>
                <a:lnTo>
                  <a:pt x="160769" y="78444"/>
                </a:lnTo>
                <a:lnTo>
                  <a:pt x="131227" y="78444"/>
                </a:lnTo>
                <a:lnTo>
                  <a:pt x="33085" y="77750"/>
                </a:lnTo>
                <a:lnTo>
                  <a:pt x="57116" y="32816"/>
                </a:lnTo>
                <a:lnTo>
                  <a:pt x="81948" y="26085"/>
                </a:lnTo>
                <a:lnTo>
                  <a:pt x="142483" y="26085"/>
                </a:lnTo>
                <a:lnTo>
                  <a:pt x="135757" y="19614"/>
                </a:lnTo>
                <a:lnTo>
                  <a:pt x="124732" y="12261"/>
                </a:lnTo>
                <a:lnTo>
                  <a:pt x="108843" y="4165"/>
                </a:lnTo>
                <a:lnTo>
                  <a:pt x="96386" y="1015"/>
                </a:lnTo>
                <a:lnTo>
                  <a:pt x="83895" y="0"/>
                </a:lnTo>
                <a:close/>
              </a:path>
              <a:path w="161925" h="187325">
                <a:moveTo>
                  <a:pt x="158704" y="125718"/>
                </a:moveTo>
                <a:lnTo>
                  <a:pt x="128360" y="130137"/>
                </a:lnTo>
                <a:lnTo>
                  <a:pt x="123021" y="139632"/>
                </a:lnTo>
                <a:lnTo>
                  <a:pt x="112248" y="151854"/>
                </a:lnTo>
                <a:lnTo>
                  <a:pt x="102373" y="157216"/>
                </a:lnTo>
                <a:lnTo>
                  <a:pt x="89612" y="160426"/>
                </a:lnTo>
                <a:lnTo>
                  <a:pt x="73166" y="161272"/>
                </a:lnTo>
                <a:lnTo>
                  <a:pt x="142167" y="161272"/>
                </a:lnTo>
                <a:lnTo>
                  <a:pt x="146753" y="155382"/>
                </a:lnTo>
                <a:lnTo>
                  <a:pt x="151647" y="146907"/>
                </a:lnTo>
                <a:lnTo>
                  <a:pt x="155881" y="139185"/>
                </a:lnTo>
                <a:lnTo>
                  <a:pt x="158045" y="132122"/>
                </a:lnTo>
                <a:lnTo>
                  <a:pt x="158704" y="125718"/>
                </a:lnTo>
                <a:close/>
              </a:path>
              <a:path w="161925" h="187325">
                <a:moveTo>
                  <a:pt x="142483" y="26085"/>
                </a:moveTo>
                <a:lnTo>
                  <a:pt x="81948" y="26085"/>
                </a:lnTo>
                <a:lnTo>
                  <a:pt x="95167" y="27525"/>
                </a:lnTo>
                <a:lnTo>
                  <a:pt x="106602" y="32117"/>
                </a:lnTo>
                <a:lnTo>
                  <a:pt x="116536" y="40333"/>
                </a:lnTo>
                <a:lnTo>
                  <a:pt x="125255" y="52649"/>
                </a:lnTo>
                <a:lnTo>
                  <a:pt x="128899" y="64424"/>
                </a:lnTo>
                <a:lnTo>
                  <a:pt x="131227" y="78444"/>
                </a:lnTo>
                <a:lnTo>
                  <a:pt x="160769" y="78444"/>
                </a:lnTo>
                <a:lnTo>
                  <a:pt x="150917" y="39355"/>
                </a:lnTo>
                <a:lnTo>
                  <a:pt x="143140" y="26717"/>
                </a:lnTo>
                <a:lnTo>
                  <a:pt x="142483" y="26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78151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78151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78151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78151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78151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1807" y="2792962"/>
            <a:ext cx="215265" cy="255904"/>
          </a:xfrm>
          <a:custGeom>
            <a:avLst/>
            <a:gdLst/>
            <a:ahLst/>
            <a:cxnLst/>
            <a:rect l="l" t="t" r="r" b="b"/>
            <a:pathLst>
              <a:path w="215264" h="255905">
                <a:moveTo>
                  <a:pt x="112611" y="0"/>
                </a:moveTo>
                <a:lnTo>
                  <a:pt x="67297" y="8360"/>
                </a:lnTo>
                <a:lnTo>
                  <a:pt x="35537" y="29484"/>
                </a:lnTo>
                <a:lnTo>
                  <a:pt x="10322" y="68377"/>
                </a:lnTo>
                <a:lnTo>
                  <a:pt x="1554" y="106096"/>
                </a:lnTo>
                <a:lnTo>
                  <a:pt x="0" y="138096"/>
                </a:lnTo>
                <a:lnTo>
                  <a:pt x="1274" y="152867"/>
                </a:lnTo>
                <a:lnTo>
                  <a:pt x="11057" y="191763"/>
                </a:lnTo>
                <a:lnTo>
                  <a:pt x="38111" y="230617"/>
                </a:lnTo>
                <a:lnTo>
                  <a:pt x="82398" y="252971"/>
                </a:lnTo>
                <a:lnTo>
                  <a:pt x="110071" y="255759"/>
                </a:lnTo>
                <a:lnTo>
                  <a:pt x="123515" y="254960"/>
                </a:lnTo>
                <a:lnTo>
                  <a:pt x="170390" y="237641"/>
                </a:lnTo>
                <a:lnTo>
                  <a:pt x="183743" y="226713"/>
                </a:lnTo>
                <a:lnTo>
                  <a:pt x="109140" y="226713"/>
                </a:lnTo>
                <a:lnTo>
                  <a:pt x="95159" y="225321"/>
                </a:lnTo>
                <a:lnTo>
                  <a:pt x="52164" y="199108"/>
                </a:lnTo>
                <a:lnTo>
                  <a:pt x="35605" y="155216"/>
                </a:lnTo>
                <a:lnTo>
                  <a:pt x="33660" y="124731"/>
                </a:lnTo>
                <a:lnTo>
                  <a:pt x="34620" y="109683"/>
                </a:lnTo>
                <a:lnTo>
                  <a:pt x="44015" y="71966"/>
                </a:lnTo>
                <a:lnTo>
                  <a:pt x="75825" y="37761"/>
                </a:lnTo>
                <a:lnTo>
                  <a:pt x="114830" y="29012"/>
                </a:lnTo>
                <a:lnTo>
                  <a:pt x="187454" y="29012"/>
                </a:lnTo>
                <a:lnTo>
                  <a:pt x="175585" y="17308"/>
                </a:lnTo>
                <a:lnTo>
                  <a:pt x="165347" y="11126"/>
                </a:lnTo>
                <a:lnTo>
                  <a:pt x="153931" y="6286"/>
                </a:lnTo>
                <a:lnTo>
                  <a:pt x="141336" y="2806"/>
                </a:lnTo>
                <a:lnTo>
                  <a:pt x="127563" y="704"/>
                </a:lnTo>
                <a:lnTo>
                  <a:pt x="112611" y="0"/>
                </a:lnTo>
                <a:close/>
              </a:path>
              <a:path w="215264" h="255905">
                <a:moveTo>
                  <a:pt x="214990" y="160373"/>
                </a:moveTo>
                <a:lnTo>
                  <a:pt x="181919" y="165662"/>
                </a:lnTo>
                <a:lnTo>
                  <a:pt x="178054" y="178412"/>
                </a:lnTo>
                <a:lnTo>
                  <a:pt x="173131" y="189971"/>
                </a:lnTo>
                <a:lnTo>
                  <a:pt x="137490" y="222521"/>
                </a:lnTo>
                <a:lnTo>
                  <a:pt x="109140" y="226713"/>
                </a:lnTo>
                <a:lnTo>
                  <a:pt x="183743" y="226713"/>
                </a:lnTo>
                <a:lnTo>
                  <a:pt x="209391" y="186330"/>
                </a:lnTo>
                <a:lnTo>
                  <a:pt x="212828" y="173754"/>
                </a:lnTo>
                <a:lnTo>
                  <a:pt x="214990" y="160373"/>
                </a:lnTo>
                <a:close/>
              </a:path>
              <a:path w="215264" h="255905">
                <a:moveTo>
                  <a:pt x="187454" y="29012"/>
                </a:moveTo>
                <a:lnTo>
                  <a:pt x="114830" y="29012"/>
                </a:lnTo>
                <a:lnTo>
                  <a:pt x="128308" y="29999"/>
                </a:lnTo>
                <a:lnTo>
                  <a:pt x="140490" y="32878"/>
                </a:lnTo>
                <a:lnTo>
                  <a:pt x="176347" y="66859"/>
                </a:lnTo>
                <a:lnTo>
                  <a:pt x="180362" y="79857"/>
                </a:lnTo>
                <a:lnTo>
                  <a:pt x="211663" y="72083"/>
                </a:lnTo>
                <a:lnTo>
                  <a:pt x="208726" y="61635"/>
                </a:lnTo>
                <a:lnTo>
                  <a:pt x="203955" y="51171"/>
                </a:lnTo>
                <a:lnTo>
                  <a:pt x="197045" y="40454"/>
                </a:lnTo>
                <a:lnTo>
                  <a:pt x="187690" y="29245"/>
                </a:lnTo>
                <a:lnTo>
                  <a:pt x="187454" y="29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17501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1260643" y="0"/>
                </a:moveTo>
                <a:lnTo>
                  <a:pt x="84689" y="0"/>
                </a:lnTo>
                <a:lnTo>
                  <a:pt x="78314" y="239"/>
                </a:lnTo>
                <a:lnTo>
                  <a:pt x="38618" y="13730"/>
                </a:lnTo>
                <a:lnTo>
                  <a:pt x="10607" y="43809"/>
                </a:lnTo>
                <a:lnTo>
                  <a:pt x="0" y="84754"/>
                </a:lnTo>
                <a:lnTo>
                  <a:pt x="244" y="712843"/>
                </a:lnTo>
                <a:lnTo>
                  <a:pt x="13745" y="752593"/>
                </a:lnTo>
                <a:lnTo>
                  <a:pt x="43796" y="780619"/>
                </a:lnTo>
                <a:lnTo>
                  <a:pt x="84689" y="791227"/>
                </a:lnTo>
                <a:lnTo>
                  <a:pt x="1267186" y="790982"/>
                </a:lnTo>
                <a:lnTo>
                  <a:pt x="1307084" y="777466"/>
                </a:lnTo>
                <a:lnTo>
                  <a:pt x="1334891" y="747367"/>
                </a:lnTo>
                <a:lnTo>
                  <a:pt x="1345332" y="706378"/>
                </a:lnTo>
                <a:lnTo>
                  <a:pt x="1345097" y="78374"/>
                </a:lnTo>
                <a:lnTo>
                  <a:pt x="1331802" y="38648"/>
                </a:lnTo>
                <a:lnTo>
                  <a:pt x="1301890" y="10615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17501" y="2371263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4">
                <a:moveTo>
                  <a:pt x="84689" y="0"/>
                </a:moveTo>
                <a:lnTo>
                  <a:pt x="1260643" y="0"/>
                </a:lnTo>
                <a:lnTo>
                  <a:pt x="1275325" y="1250"/>
                </a:lnTo>
                <a:lnTo>
                  <a:pt x="1313381" y="18307"/>
                </a:lnTo>
                <a:lnTo>
                  <a:pt x="1338341" y="50873"/>
                </a:lnTo>
                <a:lnTo>
                  <a:pt x="1345332" y="706378"/>
                </a:lnTo>
                <a:lnTo>
                  <a:pt x="1344106" y="720899"/>
                </a:lnTo>
                <a:lnTo>
                  <a:pt x="1327291" y="758891"/>
                </a:lnTo>
                <a:lnTo>
                  <a:pt x="1294868" y="784095"/>
                </a:lnTo>
                <a:lnTo>
                  <a:pt x="84689" y="791227"/>
                </a:lnTo>
                <a:lnTo>
                  <a:pt x="70205" y="789978"/>
                </a:lnTo>
                <a:lnTo>
                  <a:pt x="32292" y="772931"/>
                </a:lnTo>
                <a:lnTo>
                  <a:pt x="7124" y="740364"/>
                </a:lnTo>
                <a:lnTo>
                  <a:pt x="0" y="84754"/>
                </a:lnTo>
                <a:lnTo>
                  <a:pt x="1249" y="70252"/>
                </a:lnTo>
                <a:lnTo>
                  <a:pt x="18293" y="32293"/>
                </a:lnTo>
                <a:lnTo>
                  <a:pt x="50834" y="7107"/>
                </a:lnTo>
                <a:lnTo>
                  <a:pt x="78314" y="239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02190" y="23712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06197" y="2418537"/>
            <a:ext cx="193040" cy="242570"/>
          </a:xfrm>
          <a:custGeom>
            <a:avLst/>
            <a:gdLst/>
            <a:ahLst/>
            <a:cxnLst/>
            <a:rect l="l" t="t" r="r" b="b"/>
            <a:pathLst>
              <a:path w="193039" h="242569">
                <a:moveTo>
                  <a:pt x="38768" y="0"/>
                </a:moveTo>
                <a:lnTo>
                  <a:pt x="0" y="0"/>
                </a:lnTo>
                <a:lnTo>
                  <a:pt x="0" y="242302"/>
                </a:lnTo>
                <a:lnTo>
                  <a:pt x="31711" y="242302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2569">
                <a:moveTo>
                  <a:pt x="67518" y="45955"/>
                </a:moveTo>
                <a:lnTo>
                  <a:pt x="31711" y="45955"/>
                </a:lnTo>
                <a:lnTo>
                  <a:pt x="156016" y="242302"/>
                </a:lnTo>
                <a:lnTo>
                  <a:pt x="192714" y="242302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2569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34887" y="2478618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4">
                <a:moveTo>
                  <a:pt x="83247" y="0"/>
                </a:moveTo>
                <a:lnTo>
                  <a:pt x="37607" y="14655"/>
                </a:lnTo>
                <a:lnTo>
                  <a:pt x="10291" y="46141"/>
                </a:lnTo>
                <a:lnTo>
                  <a:pt x="630" y="83932"/>
                </a:lnTo>
                <a:lnTo>
                  <a:pt x="0" y="98446"/>
                </a:lnTo>
                <a:lnTo>
                  <a:pt x="24" y="99863"/>
                </a:lnTo>
                <a:lnTo>
                  <a:pt x="11524" y="147946"/>
                </a:lnTo>
                <a:lnTo>
                  <a:pt x="46698" y="181986"/>
                </a:lnTo>
                <a:lnTo>
                  <a:pt x="90310" y="188182"/>
                </a:lnTo>
                <a:lnTo>
                  <a:pt x="103816" y="186056"/>
                </a:lnTo>
                <a:lnTo>
                  <a:pt x="116050" y="182102"/>
                </a:lnTo>
                <a:lnTo>
                  <a:pt x="127086" y="176243"/>
                </a:lnTo>
                <a:lnTo>
                  <a:pt x="136997" y="168399"/>
                </a:lnTo>
                <a:lnTo>
                  <a:pt x="141650" y="163198"/>
                </a:lnTo>
                <a:lnTo>
                  <a:pt x="82588" y="163198"/>
                </a:lnTo>
                <a:lnTo>
                  <a:pt x="71041" y="162175"/>
                </a:lnTo>
                <a:lnTo>
                  <a:pt x="39863" y="138969"/>
                </a:lnTo>
                <a:lnTo>
                  <a:pt x="30832" y="86830"/>
                </a:lnTo>
                <a:lnTo>
                  <a:pt x="32669" y="75278"/>
                </a:lnTo>
                <a:lnTo>
                  <a:pt x="49932" y="38429"/>
                </a:lnTo>
                <a:lnTo>
                  <a:pt x="88210" y="26318"/>
                </a:lnTo>
                <a:lnTo>
                  <a:pt x="142703" y="26318"/>
                </a:lnTo>
                <a:lnTo>
                  <a:pt x="142437" y="25968"/>
                </a:lnTo>
                <a:lnTo>
                  <a:pt x="132140" y="15375"/>
                </a:lnTo>
                <a:lnTo>
                  <a:pt x="121376" y="8641"/>
                </a:lnTo>
                <a:lnTo>
                  <a:pt x="109661" y="3837"/>
                </a:lnTo>
                <a:lnTo>
                  <a:pt x="96962" y="958"/>
                </a:lnTo>
                <a:lnTo>
                  <a:pt x="83247" y="0"/>
                </a:lnTo>
                <a:close/>
              </a:path>
              <a:path w="165100" h="188594">
                <a:moveTo>
                  <a:pt x="142703" y="26318"/>
                </a:moveTo>
                <a:lnTo>
                  <a:pt x="88210" y="26318"/>
                </a:lnTo>
                <a:lnTo>
                  <a:pt x="100573" y="28923"/>
                </a:lnTo>
                <a:lnTo>
                  <a:pt x="111396" y="34748"/>
                </a:lnTo>
                <a:lnTo>
                  <a:pt x="131795" y="68137"/>
                </a:lnTo>
                <a:lnTo>
                  <a:pt x="133919" y="98446"/>
                </a:lnTo>
                <a:lnTo>
                  <a:pt x="132469" y="110014"/>
                </a:lnTo>
                <a:lnTo>
                  <a:pt x="118569" y="147715"/>
                </a:lnTo>
                <a:lnTo>
                  <a:pt x="82588" y="163198"/>
                </a:lnTo>
                <a:lnTo>
                  <a:pt x="141650" y="163198"/>
                </a:lnTo>
                <a:lnTo>
                  <a:pt x="160351" y="126740"/>
                </a:lnTo>
                <a:lnTo>
                  <a:pt x="164996" y="86830"/>
                </a:lnTo>
                <a:lnTo>
                  <a:pt x="165049" y="83932"/>
                </a:lnTo>
                <a:lnTo>
                  <a:pt x="163826" y="71328"/>
                </a:lnTo>
                <a:lnTo>
                  <a:pt x="161108" y="59218"/>
                </a:lnTo>
                <a:lnTo>
                  <a:pt x="156751" y="47728"/>
                </a:lnTo>
                <a:lnTo>
                  <a:pt x="150584" y="36699"/>
                </a:lnTo>
                <a:lnTo>
                  <a:pt x="142703" y="26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22698" y="241712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5" h="250189">
                <a:moveTo>
                  <a:pt x="76200" y="63565"/>
                </a:moveTo>
                <a:lnTo>
                  <a:pt x="35265" y="77177"/>
                </a:lnTo>
                <a:lnTo>
                  <a:pt x="9944" y="109839"/>
                </a:lnTo>
                <a:lnTo>
                  <a:pt x="637" y="147167"/>
                </a:lnTo>
                <a:lnTo>
                  <a:pt x="0" y="161354"/>
                </a:lnTo>
                <a:lnTo>
                  <a:pt x="861" y="174188"/>
                </a:lnTo>
                <a:lnTo>
                  <a:pt x="19434" y="220684"/>
                </a:lnTo>
                <a:lnTo>
                  <a:pt x="50094" y="245546"/>
                </a:lnTo>
                <a:lnTo>
                  <a:pt x="76013" y="250081"/>
                </a:lnTo>
                <a:lnTo>
                  <a:pt x="86944" y="248883"/>
                </a:lnTo>
                <a:lnTo>
                  <a:pt x="98782" y="245339"/>
                </a:lnTo>
                <a:lnTo>
                  <a:pt x="112865" y="238555"/>
                </a:lnTo>
                <a:lnTo>
                  <a:pt x="122143" y="230133"/>
                </a:lnTo>
                <a:lnTo>
                  <a:pt x="126811" y="223935"/>
                </a:lnTo>
                <a:lnTo>
                  <a:pt x="81716" y="223935"/>
                </a:lnTo>
                <a:lnTo>
                  <a:pt x="69507" y="222488"/>
                </a:lnTo>
                <a:lnTo>
                  <a:pt x="39099" y="196088"/>
                </a:lnTo>
                <a:lnTo>
                  <a:pt x="31691" y="157548"/>
                </a:lnTo>
                <a:lnTo>
                  <a:pt x="31811" y="151205"/>
                </a:lnTo>
                <a:lnTo>
                  <a:pt x="41102" y="113915"/>
                </a:lnTo>
                <a:lnTo>
                  <a:pt x="83925" y="89791"/>
                </a:lnTo>
                <a:lnTo>
                  <a:pt x="156654" y="89791"/>
                </a:lnTo>
                <a:lnTo>
                  <a:pt x="156654" y="83835"/>
                </a:lnTo>
                <a:lnTo>
                  <a:pt x="123247" y="83835"/>
                </a:lnTo>
                <a:lnTo>
                  <a:pt x="114622" y="76002"/>
                </a:lnTo>
                <a:lnTo>
                  <a:pt x="102398" y="68049"/>
                </a:lnTo>
                <a:lnTo>
                  <a:pt x="90147" y="64686"/>
                </a:lnTo>
                <a:lnTo>
                  <a:pt x="76200" y="63565"/>
                </a:lnTo>
                <a:close/>
              </a:path>
              <a:path w="156845" h="250189">
                <a:moveTo>
                  <a:pt x="156654" y="219042"/>
                </a:moveTo>
                <a:lnTo>
                  <a:pt x="130495" y="219042"/>
                </a:lnTo>
                <a:lnTo>
                  <a:pt x="130495" y="243715"/>
                </a:lnTo>
                <a:lnTo>
                  <a:pt x="156654" y="243715"/>
                </a:lnTo>
                <a:lnTo>
                  <a:pt x="156654" y="219042"/>
                </a:lnTo>
                <a:close/>
              </a:path>
              <a:path w="156845" h="250189">
                <a:moveTo>
                  <a:pt x="156654" y="89791"/>
                </a:moveTo>
                <a:lnTo>
                  <a:pt x="83925" y="89791"/>
                </a:lnTo>
                <a:lnTo>
                  <a:pt x="95853" y="92121"/>
                </a:lnTo>
                <a:lnTo>
                  <a:pt x="106940" y="98181"/>
                </a:lnTo>
                <a:lnTo>
                  <a:pt x="129018" y="142142"/>
                </a:lnTo>
                <a:lnTo>
                  <a:pt x="129800" y="158674"/>
                </a:lnTo>
                <a:lnTo>
                  <a:pt x="128626" y="173094"/>
                </a:lnTo>
                <a:lnTo>
                  <a:pt x="106072" y="216521"/>
                </a:lnTo>
                <a:lnTo>
                  <a:pt x="81716" y="223935"/>
                </a:lnTo>
                <a:lnTo>
                  <a:pt x="126811" y="223935"/>
                </a:lnTo>
                <a:lnTo>
                  <a:pt x="130495" y="219042"/>
                </a:lnTo>
                <a:lnTo>
                  <a:pt x="156654" y="219042"/>
                </a:lnTo>
                <a:lnTo>
                  <a:pt x="156654" y="89791"/>
                </a:lnTo>
                <a:close/>
              </a:path>
              <a:path w="156845" h="250189">
                <a:moveTo>
                  <a:pt x="156654" y="0"/>
                </a:moveTo>
                <a:lnTo>
                  <a:pt x="128425" y="0"/>
                </a:lnTo>
                <a:lnTo>
                  <a:pt x="123247" y="83835"/>
                </a:lnTo>
                <a:lnTo>
                  <a:pt x="156654" y="83835"/>
                </a:lnTo>
                <a:lnTo>
                  <a:pt x="1566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14112" y="2480031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805" y="0"/>
                </a:moveTo>
                <a:lnTo>
                  <a:pt x="42356" y="10719"/>
                </a:lnTo>
                <a:lnTo>
                  <a:pt x="9851" y="47114"/>
                </a:lnTo>
                <a:lnTo>
                  <a:pt x="532" y="85067"/>
                </a:lnTo>
                <a:lnTo>
                  <a:pt x="0" y="99112"/>
                </a:lnTo>
                <a:lnTo>
                  <a:pt x="18" y="101704"/>
                </a:lnTo>
                <a:lnTo>
                  <a:pt x="13205" y="148425"/>
                </a:lnTo>
                <a:lnTo>
                  <a:pt x="41403" y="177849"/>
                </a:lnTo>
                <a:lnTo>
                  <a:pt x="78912" y="187212"/>
                </a:lnTo>
                <a:lnTo>
                  <a:pt x="88040" y="187212"/>
                </a:lnTo>
                <a:lnTo>
                  <a:pt x="126905" y="174724"/>
                </a:lnTo>
                <a:lnTo>
                  <a:pt x="142076" y="161272"/>
                </a:lnTo>
                <a:lnTo>
                  <a:pt x="73075" y="161272"/>
                </a:lnTo>
                <a:lnTo>
                  <a:pt x="61413" y="157947"/>
                </a:lnTo>
                <a:lnTo>
                  <a:pt x="36080" y="128693"/>
                </a:lnTo>
                <a:lnTo>
                  <a:pt x="31580" y="101704"/>
                </a:lnTo>
                <a:lnTo>
                  <a:pt x="161432" y="99112"/>
                </a:lnTo>
                <a:lnTo>
                  <a:pt x="161119" y="84225"/>
                </a:lnTo>
                <a:lnTo>
                  <a:pt x="160678" y="78444"/>
                </a:lnTo>
                <a:lnTo>
                  <a:pt x="131137" y="78444"/>
                </a:lnTo>
                <a:lnTo>
                  <a:pt x="32995" y="77750"/>
                </a:lnTo>
                <a:lnTo>
                  <a:pt x="57025" y="32816"/>
                </a:lnTo>
                <a:lnTo>
                  <a:pt x="81857" y="26085"/>
                </a:lnTo>
                <a:lnTo>
                  <a:pt x="142393" y="26085"/>
                </a:lnTo>
                <a:lnTo>
                  <a:pt x="135667" y="19614"/>
                </a:lnTo>
                <a:lnTo>
                  <a:pt x="124642" y="12261"/>
                </a:lnTo>
                <a:lnTo>
                  <a:pt x="108753" y="4165"/>
                </a:lnTo>
                <a:lnTo>
                  <a:pt x="96296" y="1015"/>
                </a:lnTo>
                <a:lnTo>
                  <a:pt x="83805" y="0"/>
                </a:lnTo>
                <a:close/>
              </a:path>
              <a:path w="161925" h="187325">
                <a:moveTo>
                  <a:pt x="158614" y="125718"/>
                </a:moveTo>
                <a:lnTo>
                  <a:pt x="128270" y="130137"/>
                </a:lnTo>
                <a:lnTo>
                  <a:pt x="122930" y="139632"/>
                </a:lnTo>
                <a:lnTo>
                  <a:pt x="112157" y="151854"/>
                </a:lnTo>
                <a:lnTo>
                  <a:pt x="102282" y="157216"/>
                </a:lnTo>
                <a:lnTo>
                  <a:pt x="89522" y="160426"/>
                </a:lnTo>
                <a:lnTo>
                  <a:pt x="73075" y="161272"/>
                </a:lnTo>
                <a:lnTo>
                  <a:pt x="142076" y="161272"/>
                </a:lnTo>
                <a:lnTo>
                  <a:pt x="146663" y="155382"/>
                </a:lnTo>
                <a:lnTo>
                  <a:pt x="151556" y="146907"/>
                </a:lnTo>
                <a:lnTo>
                  <a:pt x="155791" y="139185"/>
                </a:lnTo>
                <a:lnTo>
                  <a:pt x="157955" y="132122"/>
                </a:lnTo>
                <a:lnTo>
                  <a:pt x="158614" y="125718"/>
                </a:lnTo>
                <a:close/>
              </a:path>
              <a:path w="161925" h="187325">
                <a:moveTo>
                  <a:pt x="142393" y="26085"/>
                </a:moveTo>
                <a:lnTo>
                  <a:pt x="81857" y="26085"/>
                </a:lnTo>
                <a:lnTo>
                  <a:pt x="95077" y="27525"/>
                </a:lnTo>
                <a:lnTo>
                  <a:pt x="106511" y="32117"/>
                </a:lnTo>
                <a:lnTo>
                  <a:pt x="116446" y="40333"/>
                </a:lnTo>
                <a:lnTo>
                  <a:pt x="125164" y="52649"/>
                </a:lnTo>
                <a:lnTo>
                  <a:pt x="128809" y="64424"/>
                </a:lnTo>
                <a:lnTo>
                  <a:pt x="131137" y="78444"/>
                </a:lnTo>
                <a:lnTo>
                  <a:pt x="160678" y="78444"/>
                </a:lnTo>
                <a:lnTo>
                  <a:pt x="150826" y="39355"/>
                </a:lnTo>
                <a:lnTo>
                  <a:pt x="143049" y="26717"/>
                </a:lnTo>
                <a:lnTo>
                  <a:pt x="142393" y="26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74607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74607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74607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74607" y="2729396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78"/>
                </a:lnTo>
                <a:lnTo>
                  <a:pt x="0" y="386478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74607" y="2729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90658" y="2800025"/>
            <a:ext cx="200660" cy="242570"/>
          </a:xfrm>
          <a:custGeom>
            <a:avLst/>
            <a:gdLst/>
            <a:ahLst/>
            <a:cxnLst/>
            <a:rect l="l" t="t" r="r" b="b"/>
            <a:pathLst>
              <a:path w="200660" h="242569">
                <a:moveTo>
                  <a:pt x="98145" y="0"/>
                </a:moveTo>
                <a:lnTo>
                  <a:pt x="0" y="0"/>
                </a:lnTo>
                <a:lnTo>
                  <a:pt x="0" y="242302"/>
                </a:lnTo>
                <a:lnTo>
                  <a:pt x="101084" y="242253"/>
                </a:lnTo>
                <a:lnTo>
                  <a:pt x="140999" y="233723"/>
                </a:lnTo>
                <a:lnTo>
                  <a:pt x="167750" y="214051"/>
                </a:lnTo>
                <a:lnTo>
                  <a:pt x="33122" y="214051"/>
                </a:lnTo>
                <a:lnTo>
                  <a:pt x="33122" y="28251"/>
                </a:lnTo>
                <a:lnTo>
                  <a:pt x="169777" y="28251"/>
                </a:lnTo>
                <a:lnTo>
                  <a:pt x="169647" y="28070"/>
                </a:lnTo>
                <a:lnTo>
                  <a:pt x="125863" y="3044"/>
                </a:lnTo>
                <a:lnTo>
                  <a:pt x="112476" y="756"/>
                </a:lnTo>
                <a:lnTo>
                  <a:pt x="98145" y="0"/>
                </a:lnTo>
                <a:close/>
              </a:path>
              <a:path w="200660" h="242569">
                <a:moveTo>
                  <a:pt x="169777" y="28251"/>
                </a:moveTo>
                <a:lnTo>
                  <a:pt x="33122" y="28251"/>
                </a:lnTo>
                <a:lnTo>
                  <a:pt x="106001" y="29168"/>
                </a:lnTo>
                <a:lnTo>
                  <a:pt x="119424" y="32053"/>
                </a:lnTo>
                <a:lnTo>
                  <a:pt x="154541" y="62031"/>
                </a:lnTo>
                <a:lnTo>
                  <a:pt x="166039" y="111323"/>
                </a:lnTo>
                <a:lnTo>
                  <a:pt x="166473" y="127557"/>
                </a:lnTo>
                <a:lnTo>
                  <a:pt x="165580" y="138831"/>
                </a:lnTo>
                <a:lnTo>
                  <a:pt x="154723" y="178068"/>
                </a:lnTo>
                <a:lnTo>
                  <a:pt x="117255" y="211058"/>
                </a:lnTo>
                <a:lnTo>
                  <a:pt x="91746" y="214051"/>
                </a:lnTo>
                <a:lnTo>
                  <a:pt x="167750" y="214051"/>
                </a:lnTo>
                <a:lnTo>
                  <a:pt x="190420" y="176095"/>
                </a:lnTo>
                <a:lnTo>
                  <a:pt x="199980" y="126636"/>
                </a:lnTo>
                <a:lnTo>
                  <a:pt x="200342" y="111557"/>
                </a:lnTo>
                <a:lnTo>
                  <a:pt x="199445" y="98673"/>
                </a:lnTo>
                <a:lnTo>
                  <a:pt x="184753" y="50958"/>
                </a:lnTo>
                <a:lnTo>
                  <a:pt x="177912" y="39512"/>
                </a:lnTo>
                <a:lnTo>
                  <a:pt x="169777" y="28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21046" y="3299509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1260643" y="0"/>
                </a:moveTo>
                <a:lnTo>
                  <a:pt x="84689" y="0"/>
                </a:lnTo>
                <a:lnTo>
                  <a:pt x="78314" y="235"/>
                </a:lnTo>
                <a:lnTo>
                  <a:pt x="38618" y="13563"/>
                </a:lnTo>
                <a:lnTo>
                  <a:pt x="10607" y="43517"/>
                </a:lnTo>
                <a:lnTo>
                  <a:pt x="0" y="84754"/>
                </a:lnTo>
                <a:lnTo>
                  <a:pt x="239" y="712852"/>
                </a:lnTo>
                <a:lnTo>
                  <a:pt x="13719" y="752578"/>
                </a:lnTo>
                <a:lnTo>
                  <a:pt x="43776" y="780611"/>
                </a:lnTo>
                <a:lnTo>
                  <a:pt x="84689" y="791227"/>
                </a:lnTo>
                <a:lnTo>
                  <a:pt x="1267112" y="790987"/>
                </a:lnTo>
                <a:lnTo>
                  <a:pt x="1307045" y="777496"/>
                </a:lnTo>
                <a:lnTo>
                  <a:pt x="1334880" y="747417"/>
                </a:lnTo>
                <a:lnTo>
                  <a:pt x="1345332" y="706472"/>
                </a:lnTo>
                <a:lnTo>
                  <a:pt x="1345097" y="78291"/>
                </a:lnTo>
                <a:lnTo>
                  <a:pt x="1331802" y="38357"/>
                </a:lnTo>
                <a:lnTo>
                  <a:pt x="1301890" y="10479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21046" y="3299509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84689" y="0"/>
                </a:moveTo>
                <a:lnTo>
                  <a:pt x="1260643" y="0"/>
                </a:lnTo>
                <a:lnTo>
                  <a:pt x="1275325" y="1230"/>
                </a:lnTo>
                <a:lnTo>
                  <a:pt x="1313381" y="18102"/>
                </a:lnTo>
                <a:lnTo>
                  <a:pt x="1338341" y="50592"/>
                </a:lnTo>
                <a:lnTo>
                  <a:pt x="1345332" y="706472"/>
                </a:lnTo>
                <a:lnTo>
                  <a:pt x="1344105" y="720975"/>
                </a:lnTo>
                <a:lnTo>
                  <a:pt x="1327272" y="758933"/>
                </a:lnTo>
                <a:lnTo>
                  <a:pt x="1294818" y="784119"/>
                </a:lnTo>
                <a:lnTo>
                  <a:pt x="84689" y="791227"/>
                </a:lnTo>
                <a:lnTo>
                  <a:pt x="70198" y="789976"/>
                </a:lnTo>
                <a:lnTo>
                  <a:pt x="32268" y="772919"/>
                </a:lnTo>
                <a:lnTo>
                  <a:pt x="7102" y="740353"/>
                </a:lnTo>
                <a:lnTo>
                  <a:pt x="0" y="84754"/>
                </a:lnTo>
                <a:lnTo>
                  <a:pt x="1249" y="70084"/>
                </a:lnTo>
                <a:lnTo>
                  <a:pt x="18293" y="32015"/>
                </a:lnTo>
                <a:lnTo>
                  <a:pt x="50834" y="7010"/>
                </a:lnTo>
                <a:lnTo>
                  <a:pt x="78314" y="235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05735" y="32995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09742" y="3346124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39" h="243204">
                <a:moveTo>
                  <a:pt x="38768" y="0"/>
                </a:moveTo>
                <a:lnTo>
                  <a:pt x="0" y="0"/>
                </a:lnTo>
                <a:lnTo>
                  <a:pt x="0" y="243056"/>
                </a:lnTo>
                <a:lnTo>
                  <a:pt x="31711" y="243056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3204">
                <a:moveTo>
                  <a:pt x="67518" y="45955"/>
                </a:moveTo>
                <a:lnTo>
                  <a:pt x="31711" y="45955"/>
                </a:lnTo>
                <a:lnTo>
                  <a:pt x="156016" y="243056"/>
                </a:lnTo>
                <a:lnTo>
                  <a:pt x="192714" y="243056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3204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38436" y="3406865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43" y="0"/>
                </a:moveTo>
                <a:lnTo>
                  <a:pt x="37565" y="14240"/>
                </a:lnTo>
                <a:lnTo>
                  <a:pt x="10181" y="45828"/>
                </a:lnTo>
                <a:lnTo>
                  <a:pt x="619" y="83812"/>
                </a:lnTo>
                <a:lnTo>
                  <a:pt x="0" y="98079"/>
                </a:lnTo>
                <a:lnTo>
                  <a:pt x="18" y="99608"/>
                </a:lnTo>
                <a:lnTo>
                  <a:pt x="11492" y="147430"/>
                </a:lnTo>
                <a:lnTo>
                  <a:pt x="36340" y="176487"/>
                </a:lnTo>
                <a:lnTo>
                  <a:pt x="73210" y="187594"/>
                </a:lnTo>
                <a:lnTo>
                  <a:pt x="90214" y="188162"/>
                </a:lnTo>
                <a:lnTo>
                  <a:pt x="103724" y="185939"/>
                </a:lnTo>
                <a:lnTo>
                  <a:pt x="115945" y="181858"/>
                </a:lnTo>
                <a:lnTo>
                  <a:pt x="126953" y="175894"/>
                </a:lnTo>
                <a:lnTo>
                  <a:pt x="136823" y="168024"/>
                </a:lnTo>
                <a:lnTo>
                  <a:pt x="141753" y="162539"/>
                </a:lnTo>
                <a:lnTo>
                  <a:pt x="82584" y="162539"/>
                </a:lnTo>
                <a:lnTo>
                  <a:pt x="70885" y="161577"/>
                </a:lnTo>
                <a:lnTo>
                  <a:pt x="39607" y="138355"/>
                </a:lnTo>
                <a:lnTo>
                  <a:pt x="30840" y="86108"/>
                </a:lnTo>
                <a:lnTo>
                  <a:pt x="32691" y="74706"/>
                </a:lnTo>
                <a:lnTo>
                  <a:pt x="50025" y="37636"/>
                </a:lnTo>
                <a:lnTo>
                  <a:pt x="88449" y="25678"/>
                </a:lnTo>
                <a:lnTo>
                  <a:pt x="142384" y="25678"/>
                </a:lnTo>
                <a:lnTo>
                  <a:pt x="132262" y="15171"/>
                </a:lnTo>
                <a:lnTo>
                  <a:pt x="121462" y="8599"/>
                </a:lnTo>
                <a:lnTo>
                  <a:pt x="109725" y="3850"/>
                </a:lnTo>
                <a:lnTo>
                  <a:pt x="97001" y="969"/>
                </a:lnTo>
                <a:lnTo>
                  <a:pt x="83243" y="0"/>
                </a:lnTo>
                <a:close/>
              </a:path>
              <a:path w="165100" h="188595">
                <a:moveTo>
                  <a:pt x="142384" y="25678"/>
                </a:moveTo>
                <a:lnTo>
                  <a:pt x="88449" y="25678"/>
                </a:lnTo>
                <a:lnTo>
                  <a:pt x="100728" y="28318"/>
                </a:lnTo>
                <a:lnTo>
                  <a:pt x="111480" y="34205"/>
                </a:lnTo>
                <a:lnTo>
                  <a:pt x="131722" y="68144"/>
                </a:lnTo>
                <a:lnTo>
                  <a:pt x="133800" y="98079"/>
                </a:lnTo>
                <a:lnTo>
                  <a:pt x="132337" y="109764"/>
                </a:lnTo>
                <a:lnTo>
                  <a:pt x="118679" y="147430"/>
                </a:lnTo>
                <a:lnTo>
                  <a:pt x="82584" y="162539"/>
                </a:lnTo>
                <a:lnTo>
                  <a:pt x="141753" y="162539"/>
                </a:lnTo>
                <a:lnTo>
                  <a:pt x="160295" y="126593"/>
                </a:lnTo>
                <a:lnTo>
                  <a:pt x="165026" y="86108"/>
                </a:lnTo>
                <a:lnTo>
                  <a:pt x="165072" y="83812"/>
                </a:lnTo>
                <a:lnTo>
                  <a:pt x="163880" y="71107"/>
                </a:lnTo>
                <a:lnTo>
                  <a:pt x="161191" y="59028"/>
                </a:lnTo>
                <a:lnTo>
                  <a:pt x="156856" y="47593"/>
                </a:lnTo>
                <a:lnTo>
                  <a:pt x="150703" y="36605"/>
                </a:lnTo>
                <a:lnTo>
                  <a:pt x="142562" y="25863"/>
                </a:lnTo>
                <a:lnTo>
                  <a:pt x="142384" y="256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26234" y="3345465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5" h="249554">
                <a:moveTo>
                  <a:pt x="76209" y="63565"/>
                </a:moveTo>
                <a:lnTo>
                  <a:pt x="35529" y="76514"/>
                </a:lnTo>
                <a:lnTo>
                  <a:pt x="10139" y="108926"/>
                </a:lnTo>
                <a:lnTo>
                  <a:pt x="653" y="146312"/>
                </a:lnTo>
                <a:lnTo>
                  <a:pt x="0" y="160646"/>
                </a:lnTo>
                <a:lnTo>
                  <a:pt x="811" y="173616"/>
                </a:lnTo>
                <a:lnTo>
                  <a:pt x="19291" y="220191"/>
                </a:lnTo>
                <a:lnTo>
                  <a:pt x="49967" y="244966"/>
                </a:lnTo>
                <a:lnTo>
                  <a:pt x="75776" y="249334"/>
                </a:lnTo>
                <a:lnTo>
                  <a:pt x="86771" y="248174"/>
                </a:lnTo>
                <a:lnTo>
                  <a:pt x="98610" y="244689"/>
                </a:lnTo>
                <a:lnTo>
                  <a:pt x="112614" y="238005"/>
                </a:lnTo>
                <a:lnTo>
                  <a:pt x="122033" y="229672"/>
                </a:lnTo>
                <a:lnTo>
                  <a:pt x="126573" y="223925"/>
                </a:lnTo>
                <a:lnTo>
                  <a:pt x="81100" y="223925"/>
                </a:lnTo>
                <a:lnTo>
                  <a:pt x="69093" y="222348"/>
                </a:lnTo>
                <a:lnTo>
                  <a:pt x="38921" y="195211"/>
                </a:lnTo>
                <a:lnTo>
                  <a:pt x="31700" y="156795"/>
                </a:lnTo>
                <a:lnTo>
                  <a:pt x="31839" y="150184"/>
                </a:lnTo>
                <a:lnTo>
                  <a:pt x="41475" y="113311"/>
                </a:lnTo>
                <a:lnTo>
                  <a:pt x="84807" y="89086"/>
                </a:lnTo>
                <a:lnTo>
                  <a:pt x="156663" y="89086"/>
                </a:lnTo>
                <a:lnTo>
                  <a:pt x="156663" y="83603"/>
                </a:lnTo>
                <a:lnTo>
                  <a:pt x="123478" y="83603"/>
                </a:lnTo>
                <a:lnTo>
                  <a:pt x="114773" y="75714"/>
                </a:lnTo>
                <a:lnTo>
                  <a:pt x="102407" y="68049"/>
                </a:lnTo>
                <a:lnTo>
                  <a:pt x="90156" y="64686"/>
                </a:lnTo>
                <a:lnTo>
                  <a:pt x="76209" y="63565"/>
                </a:lnTo>
                <a:close/>
              </a:path>
              <a:path w="156845" h="249554">
                <a:moveTo>
                  <a:pt x="156663" y="218948"/>
                </a:moveTo>
                <a:lnTo>
                  <a:pt x="130504" y="218948"/>
                </a:lnTo>
                <a:lnTo>
                  <a:pt x="130504" y="243715"/>
                </a:lnTo>
                <a:lnTo>
                  <a:pt x="156663" y="243715"/>
                </a:lnTo>
                <a:lnTo>
                  <a:pt x="156663" y="218948"/>
                </a:lnTo>
                <a:close/>
              </a:path>
              <a:path w="156845" h="249554">
                <a:moveTo>
                  <a:pt x="156663" y="89086"/>
                </a:moveTo>
                <a:lnTo>
                  <a:pt x="84807" y="89086"/>
                </a:lnTo>
                <a:lnTo>
                  <a:pt x="96434" y="91613"/>
                </a:lnTo>
                <a:lnTo>
                  <a:pt x="107416" y="97892"/>
                </a:lnTo>
                <a:lnTo>
                  <a:pt x="129052" y="142762"/>
                </a:lnTo>
                <a:lnTo>
                  <a:pt x="129769" y="159413"/>
                </a:lnTo>
                <a:lnTo>
                  <a:pt x="128481" y="173769"/>
                </a:lnTo>
                <a:lnTo>
                  <a:pt x="105729" y="216390"/>
                </a:lnTo>
                <a:lnTo>
                  <a:pt x="81100" y="223925"/>
                </a:lnTo>
                <a:lnTo>
                  <a:pt x="126573" y="223925"/>
                </a:lnTo>
                <a:lnTo>
                  <a:pt x="130504" y="218948"/>
                </a:lnTo>
                <a:lnTo>
                  <a:pt x="156663" y="218948"/>
                </a:lnTo>
                <a:lnTo>
                  <a:pt x="156663" y="89086"/>
                </a:lnTo>
                <a:close/>
              </a:path>
              <a:path w="156845" h="249554">
                <a:moveTo>
                  <a:pt x="156663" y="0"/>
                </a:moveTo>
                <a:lnTo>
                  <a:pt x="128434" y="0"/>
                </a:lnTo>
                <a:lnTo>
                  <a:pt x="123478" y="83603"/>
                </a:lnTo>
                <a:lnTo>
                  <a:pt x="156663" y="83603"/>
                </a:lnTo>
                <a:lnTo>
                  <a:pt x="15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17504" y="3407618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58" y="0"/>
                </a:moveTo>
                <a:lnTo>
                  <a:pt x="42482" y="10740"/>
                </a:lnTo>
                <a:lnTo>
                  <a:pt x="9960" y="47266"/>
                </a:lnTo>
                <a:lnTo>
                  <a:pt x="598" y="85325"/>
                </a:lnTo>
                <a:lnTo>
                  <a:pt x="0" y="100764"/>
                </a:lnTo>
                <a:lnTo>
                  <a:pt x="1056" y="113726"/>
                </a:lnTo>
                <a:lnTo>
                  <a:pt x="21065" y="159688"/>
                </a:lnTo>
                <a:lnTo>
                  <a:pt x="53183" y="183071"/>
                </a:lnTo>
                <a:lnTo>
                  <a:pt x="79065" y="187212"/>
                </a:lnTo>
                <a:lnTo>
                  <a:pt x="88193" y="187212"/>
                </a:lnTo>
                <a:lnTo>
                  <a:pt x="127143" y="174692"/>
                </a:lnTo>
                <a:lnTo>
                  <a:pt x="142177" y="161339"/>
                </a:lnTo>
                <a:lnTo>
                  <a:pt x="73713" y="161339"/>
                </a:lnTo>
                <a:lnTo>
                  <a:pt x="61876" y="158140"/>
                </a:lnTo>
                <a:lnTo>
                  <a:pt x="36359" y="129447"/>
                </a:lnTo>
                <a:lnTo>
                  <a:pt x="31733" y="102458"/>
                </a:lnTo>
                <a:lnTo>
                  <a:pt x="161582" y="99069"/>
                </a:lnTo>
                <a:lnTo>
                  <a:pt x="161252" y="83994"/>
                </a:lnTo>
                <a:lnTo>
                  <a:pt x="160807" y="78350"/>
                </a:lnTo>
                <a:lnTo>
                  <a:pt x="131290" y="78350"/>
                </a:lnTo>
                <a:lnTo>
                  <a:pt x="33932" y="68877"/>
                </a:lnTo>
                <a:lnTo>
                  <a:pt x="54712" y="34595"/>
                </a:lnTo>
                <a:lnTo>
                  <a:pt x="143675" y="27467"/>
                </a:lnTo>
                <a:lnTo>
                  <a:pt x="143268" y="26797"/>
                </a:lnTo>
                <a:lnTo>
                  <a:pt x="135886" y="19695"/>
                </a:lnTo>
                <a:lnTo>
                  <a:pt x="124844" y="12402"/>
                </a:lnTo>
                <a:lnTo>
                  <a:pt x="108906" y="4458"/>
                </a:lnTo>
                <a:lnTo>
                  <a:pt x="96449" y="1167"/>
                </a:lnTo>
                <a:lnTo>
                  <a:pt x="83958" y="0"/>
                </a:lnTo>
                <a:close/>
              </a:path>
              <a:path w="161925" h="187325">
                <a:moveTo>
                  <a:pt x="158767" y="125718"/>
                </a:moveTo>
                <a:lnTo>
                  <a:pt x="128447" y="130148"/>
                </a:lnTo>
                <a:lnTo>
                  <a:pt x="123163" y="139937"/>
                </a:lnTo>
                <a:lnTo>
                  <a:pt x="112576" y="151915"/>
                </a:lnTo>
                <a:lnTo>
                  <a:pt x="102709" y="157398"/>
                </a:lnTo>
                <a:lnTo>
                  <a:pt x="90011" y="160535"/>
                </a:lnTo>
                <a:lnTo>
                  <a:pt x="73713" y="161339"/>
                </a:lnTo>
                <a:lnTo>
                  <a:pt x="142177" y="161339"/>
                </a:lnTo>
                <a:lnTo>
                  <a:pt x="146816" y="155382"/>
                </a:lnTo>
                <a:lnTo>
                  <a:pt x="151710" y="147660"/>
                </a:lnTo>
                <a:lnTo>
                  <a:pt x="155944" y="139185"/>
                </a:lnTo>
                <a:lnTo>
                  <a:pt x="158108" y="132122"/>
                </a:lnTo>
                <a:lnTo>
                  <a:pt x="158767" y="125718"/>
                </a:lnTo>
                <a:close/>
              </a:path>
              <a:path w="161925" h="187325">
                <a:moveTo>
                  <a:pt x="143675" y="27467"/>
                </a:moveTo>
                <a:lnTo>
                  <a:pt x="95047" y="27467"/>
                </a:lnTo>
                <a:lnTo>
                  <a:pt x="106536" y="32002"/>
                </a:lnTo>
                <a:lnTo>
                  <a:pt x="116469" y="40182"/>
                </a:lnTo>
                <a:lnTo>
                  <a:pt x="125118" y="52502"/>
                </a:lnTo>
                <a:lnTo>
                  <a:pt x="128893" y="64109"/>
                </a:lnTo>
                <a:lnTo>
                  <a:pt x="131290" y="78350"/>
                </a:lnTo>
                <a:lnTo>
                  <a:pt x="160807" y="78350"/>
                </a:lnTo>
                <a:lnTo>
                  <a:pt x="160287" y="71763"/>
                </a:lnTo>
                <a:lnTo>
                  <a:pt x="158477" y="61942"/>
                </a:lnTo>
                <a:lnTo>
                  <a:pt x="155684" y="50774"/>
                </a:lnTo>
                <a:lnTo>
                  <a:pt x="150922" y="39390"/>
                </a:lnTo>
                <a:lnTo>
                  <a:pt x="143675" y="27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78151" y="3656984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78151" y="36569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78151" y="3656984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78151" y="3656984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78151" y="36569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80746" y="3727612"/>
            <a:ext cx="217170" cy="243204"/>
          </a:xfrm>
          <a:custGeom>
            <a:avLst/>
            <a:gdLst/>
            <a:ahLst/>
            <a:cxnLst/>
            <a:rect l="l" t="t" r="r" b="b"/>
            <a:pathLst>
              <a:path w="217170" h="243204">
                <a:moveTo>
                  <a:pt x="128539" y="0"/>
                </a:moveTo>
                <a:lnTo>
                  <a:pt x="91746" y="0"/>
                </a:lnTo>
                <a:lnTo>
                  <a:pt x="0" y="243056"/>
                </a:lnTo>
                <a:lnTo>
                  <a:pt x="33875" y="243056"/>
                </a:lnTo>
                <a:lnTo>
                  <a:pt x="60035" y="170261"/>
                </a:lnTo>
                <a:lnTo>
                  <a:pt x="190303" y="170261"/>
                </a:lnTo>
                <a:lnTo>
                  <a:pt x="180566" y="143422"/>
                </a:lnTo>
                <a:lnTo>
                  <a:pt x="69915" y="143422"/>
                </a:lnTo>
                <a:lnTo>
                  <a:pt x="108778" y="36067"/>
                </a:lnTo>
                <a:lnTo>
                  <a:pt x="141622" y="36067"/>
                </a:lnTo>
                <a:lnTo>
                  <a:pt x="128539" y="0"/>
                </a:lnTo>
                <a:close/>
              </a:path>
              <a:path w="217170" h="243204">
                <a:moveTo>
                  <a:pt x="190303" y="170261"/>
                </a:moveTo>
                <a:lnTo>
                  <a:pt x="156016" y="170261"/>
                </a:lnTo>
                <a:lnTo>
                  <a:pt x="180764" y="243056"/>
                </a:lnTo>
                <a:lnTo>
                  <a:pt x="216709" y="243056"/>
                </a:lnTo>
                <a:lnTo>
                  <a:pt x="190303" y="170261"/>
                </a:lnTo>
                <a:close/>
              </a:path>
              <a:path w="217170" h="243204">
                <a:moveTo>
                  <a:pt x="141622" y="36067"/>
                </a:moveTo>
                <a:lnTo>
                  <a:pt x="108778" y="36067"/>
                </a:lnTo>
                <a:lnTo>
                  <a:pt x="145476" y="143422"/>
                </a:lnTo>
                <a:lnTo>
                  <a:pt x="180566" y="143422"/>
                </a:lnTo>
                <a:lnTo>
                  <a:pt x="141622" y="3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17501" y="3285384"/>
            <a:ext cx="1345565" cy="791210"/>
          </a:xfrm>
          <a:custGeom>
            <a:avLst/>
            <a:gdLst/>
            <a:ahLst/>
            <a:cxnLst/>
            <a:rect l="l" t="t" r="r" b="b"/>
            <a:pathLst>
              <a:path w="1345564" h="791210">
                <a:moveTo>
                  <a:pt x="1260643" y="0"/>
                </a:moveTo>
                <a:lnTo>
                  <a:pt x="84689" y="0"/>
                </a:lnTo>
                <a:lnTo>
                  <a:pt x="78314" y="235"/>
                </a:lnTo>
                <a:lnTo>
                  <a:pt x="38618" y="13563"/>
                </a:lnTo>
                <a:lnTo>
                  <a:pt x="10607" y="43517"/>
                </a:lnTo>
                <a:lnTo>
                  <a:pt x="0" y="84754"/>
                </a:lnTo>
                <a:lnTo>
                  <a:pt x="238" y="712845"/>
                </a:lnTo>
                <a:lnTo>
                  <a:pt x="13717" y="752571"/>
                </a:lnTo>
                <a:lnTo>
                  <a:pt x="43774" y="780602"/>
                </a:lnTo>
                <a:lnTo>
                  <a:pt x="84689" y="791217"/>
                </a:lnTo>
                <a:lnTo>
                  <a:pt x="1267105" y="790978"/>
                </a:lnTo>
                <a:lnTo>
                  <a:pt x="1307042" y="777492"/>
                </a:lnTo>
                <a:lnTo>
                  <a:pt x="1334879" y="747417"/>
                </a:lnTo>
                <a:lnTo>
                  <a:pt x="1345332" y="706472"/>
                </a:lnTo>
                <a:lnTo>
                  <a:pt x="1345097" y="78291"/>
                </a:lnTo>
                <a:lnTo>
                  <a:pt x="1331802" y="38357"/>
                </a:lnTo>
                <a:lnTo>
                  <a:pt x="1301890" y="10479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17501" y="3285384"/>
            <a:ext cx="1345565" cy="791210"/>
          </a:xfrm>
          <a:custGeom>
            <a:avLst/>
            <a:gdLst/>
            <a:ahLst/>
            <a:cxnLst/>
            <a:rect l="l" t="t" r="r" b="b"/>
            <a:pathLst>
              <a:path w="1345564" h="791210">
                <a:moveTo>
                  <a:pt x="84689" y="0"/>
                </a:moveTo>
                <a:lnTo>
                  <a:pt x="1260643" y="0"/>
                </a:lnTo>
                <a:lnTo>
                  <a:pt x="1275325" y="1230"/>
                </a:lnTo>
                <a:lnTo>
                  <a:pt x="1313381" y="18102"/>
                </a:lnTo>
                <a:lnTo>
                  <a:pt x="1338341" y="50592"/>
                </a:lnTo>
                <a:lnTo>
                  <a:pt x="1345332" y="706472"/>
                </a:lnTo>
                <a:lnTo>
                  <a:pt x="1344105" y="720975"/>
                </a:lnTo>
                <a:lnTo>
                  <a:pt x="1327270" y="758932"/>
                </a:lnTo>
                <a:lnTo>
                  <a:pt x="1294813" y="784113"/>
                </a:lnTo>
                <a:lnTo>
                  <a:pt x="84689" y="791217"/>
                </a:lnTo>
                <a:lnTo>
                  <a:pt x="70197" y="789967"/>
                </a:lnTo>
                <a:lnTo>
                  <a:pt x="32266" y="772911"/>
                </a:lnTo>
                <a:lnTo>
                  <a:pt x="7100" y="740346"/>
                </a:lnTo>
                <a:lnTo>
                  <a:pt x="0" y="84754"/>
                </a:lnTo>
                <a:lnTo>
                  <a:pt x="1249" y="70084"/>
                </a:lnTo>
                <a:lnTo>
                  <a:pt x="18293" y="32015"/>
                </a:lnTo>
                <a:lnTo>
                  <a:pt x="50834" y="7010"/>
                </a:lnTo>
                <a:lnTo>
                  <a:pt x="78314" y="235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02190" y="32853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06197" y="3331998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39" h="243204">
                <a:moveTo>
                  <a:pt x="38768" y="0"/>
                </a:moveTo>
                <a:lnTo>
                  <a:pt x="0" y="0"/>
                </a:lnTo>
                <a:lnTo>
                  <a:pt x="0" y="243056"/>
                </a:lnTo>
                <a:lnTo>
                  <a:pt x="31711" y="243056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3204">
                <a:moveTo>
                  <a:pt x="67518" y="45955"/>
                </a:moveTo>
                <a:lnTo>
                  <a:pt x="31711" y="45955"/>
                </a:lnTo>
                <a:lnTo>
                  <a:pt x="156016" y="243056"/>
                </a:lnTo>
                <a:lnTo>
                  <a:pt x="192714" y="243056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3204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34890" y="3392739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44" y="0"/>
                </a:moveTo>
                <a:lnTo>
                  <a:pt x="37567" y="14239"/>
                </a:lnTo>
                <a:lnTo>
                  <a:pt x="10183" y="45826"/>
                </a:lnTo>
                <a:lnTo>
                  <a:pt x="620" y="83809"/>
                </a:lnTo>
                <a:lnTo>
                  <a:pt x="0" y="98102"/>
                </a:lnTo>
                <a:lnTo>
                  <a:pt x="20" y="99619"/>
                </a:lnTo>
                <a:lnTo>
                  <a:pt x="11470" y="147393"/>
                </a:lnTo>
                <a:lnTo>
                  <a:pt x="36338" y="176485"/>
                </a:lnTo>
                <a:lnTo>
                  <a:pt x="73207" y="187595"/>
                </a:lnTo>
                <a:lnTo>
                  <a:pt x="90209" y="188163"/>
                </a:lnTo>
                <a:lnTo>
                  <a:pt x="103736" y="185941"/>
                </a:lnTo>
                <a:lnTo>
                  <a:pt x="115974" y="181861"/>
                </a:lnTo>
                <a:lnTo>
                  <a:pt x="126991" y="175898"/>
                </a:lnTo>
                <a:lnTo>
                  <a:pt x="136853" y="168030"/>
                </a:lnTo>
                <a:lnTo>
                  <a:pt x="141770" y="162539"/>
                </a:lnTo>
                <a:lnTo>
                  <a:pt x="82586" y="162539"/>
                </a:lnTo>
                <a:lnTo>
                  <a:pt x="70870" y="161574"/>
                </a:lnTo>
                <a:lnTo>
                  <a:pt x="39597" y="138334"/>
                </a:lnTo>
                <a:lnTo>
                  <a:pt x="30845" y="86072"/>
                </a:lnTo>
                <a:lnTo>
                  <a:pt x="32701" y="74678"/>
                </a:lnTo>
                <a:lnTo>
                  <a:pt x="50066" y="37599"/>
                </a:lnTo>
                <a:lnTo>
                  <a:pt x="88533" y="25686"/>
                </a:lnTo>
                <a:lnTo>
                  <a:pt x="142413" y="25686"/>
                </a:lnTo>
                <a:lnTo>
                  <a:pt x="132298" y="15171"/>
                </a:lnTo>
                <a:lnTo>
                  <a:pt x="121505" y="8599"/>
                </a:lnTo>
                <a:lnTo>
                  <a:pt x="109754" y="3850"/>
                </a:lnTo>
                <a:lnTo>
                  <a:pt x="97012" y="969"/>
                </a:lnTo>
                <a:lnTo>
                  <a:pt x="83244" y="0"/>
                </a:lnTo>
                <a:close/>
              </a:path>
              <a:path w="165100" h="188595">
                <a:moveTo>
                  <a:pt x="142413" y="25686"/>
                </a:moveTo>
                <a:lnTo>
                  <a:pt x="88533" y="25686"/>
                </a:lnTo>
                <a:lnTo>
                  <a:pt x="100788" y="28339"/>
                </a:lnTo>
                <a:lnTo>
                  <a:pt x="111530" y="34231"/>
                </a:lnTo>
                <a:lnTo>
                  <a:pt x="131819" y="68157"/>
                </a:lnTo>
                <a:lnTo>
                  <a:pt x="133892" y="98102"/>
                </a:lnTo>
                <a:lnTo>
                  <a:pt x="132423" y="109763"/>
                </a:lnTo>
                <a:lnTo>
                  <a:pt x="118726" y="147485"/>
                </a:lnTo>
                <a:lnTo>
                  <a:pt x="82586" y="162539"/>
                </a:lnTo>
                <a:lnTo>
                  <a:pt x="141770" y="162539"/>
                </a:lnTo>
                <a:lnTo>
                  <a:pt x="160295" y="126601"/>
                </a:lnTo>
                <a:lnTo>
                  <a:pt x="165029" y="86072"/>
                </a:lnTo>
                <a:lnTo>
                  <a:pt x="165073" y="83809"/>
                </a:lnTo>
                <a:lnTo>
                  <a:pt x="163883" y="71117"/>
                </a:lnTo>
                <a:lnTo>
                  <a:pt x="161197" y="59036"/>
                </a:lnTo>
                <a:lnTo>
                  <a:pt x="156865" y="47599"/>
                </a:lnTo>
                <a:lnTo>
                  <a:pt x="150718" y="36608"/>
                </a:lnTo>
                <a:lnTo>
                  <a:pt x="142586" y="25865"/>
                </a:lnTo>
                <a:lnTo>
                  <a:pt x="142413" y="25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22689" y="3331339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5" h="249554">
                <a:moveTo>
                  <a:pt x="76209" y="63565"/>
                </a:moveTo>
                <a:lnTo>
                  <a:pt x="35529" y="76514"/>
                </a:lnTo>
                <a:lnTo>
                  <a:pt x="10139" y="108926"/>
                </a:lnTo>
                <a:lnTo>
                  <a:pt x="653" y="146312"/>
                </a:lnTo>
                <a:lnTo>
                  <a:pt x="0" y="160646"/>
                </a:lnTo>
                <a:lnTo>
                  <a:pt x="811" y="173616"/>
                </a:lnTo>
                <a:lnTo>
                  <a:pt x="19291" y="220191"/>
                </a:lnTo>
                <a:lnTo>
                  <a:pt x="49967" y="244966"/>
                </a:lnTo>
                <a:lnTo>
                  <a:pt x="75776" y="249334"/>
                </a:lnTo>
                <a:lnTo>
                  <a:pt x="86771" y="248174"/>
                </a:lnTo>
                <a:lnTo>
                  <a:pt x="98610" y="244689"/>
                </a:lnTo>
                <a:lnTo>
                  <a:pt x="112614" y="238005"/>
                </a:lnTo>
                <a:lnTo>
                  <a:pt x="122033" y="229672"/>
                </a:lnTo>
                <a:lnTo>
                  <a:pt x="126573" y="223925"/>
                </a:lnTo>
                <a:lnTo>
                  <a:pt x="81100" y="223925"/>
                </a:lnTo>
                <a:lnTo>
                  <a:pt x="69093" y="222348"/>
                </a:lnTo>
                <a:lnTo>
                  <a:pt x="38921" y="195211"/>
                </a:lnTo>
                <a:lnTo>
                  <a:pt x="31700" y="156795"/>
                </a:lnTo>
                <a:lnTo>
                  <a:pt x="31839" y="150184"/>
                </a:lnTo>
                <a:lnTo>
                  <a:pt x="41475" y="113311"/>
                </a:lnTo>
                <a:lnTo>
                  <a:pt x="84807" y="89086"/>
                </a:lnTo>
                <a:lnTo>
                  <a:pt x="156663" y="89086"/>
                </a:lnTo>
                <a:lnTo>
                  <a:pt x="156663" y="83603"/>
                </a:lnTo>
                <a:lnTo>
                  <a:pt x="123478" y="83603"/>
                </a:lnTo>
                <a:lnTo>
                  <a:pt x="114773" y="75714"/>
                </a:lnTo>
                <a:lnTo>
                  <a:pt x="102407" y="68049"/>
                </a:lnTo>
                <a:lnTo>
                  <a:pt x="90156" y="64686"/>
                </a:lnTo>
                <a:lnTo>
                  <a:pt x="76209" y="63565"/>
                </a:lnTo>
                <a:close/>
              </a:path>
              <a:path w="156845" h="249554">
                <a:moveTo>
                  <a:pt x="156663" y="218948"/>
                </a:moveTo>
                <a:lnTo>
                  <a:pt x="130504" y="218948"/>
                </a:lnTo>
                <a:lnTo>
                  <a:pt x="130504" y="243715"/>
                </a:lnTo>
                <a:lnTo>
                  <a:pt x="156663" y="243715"/>
                </a:lnTo>
                <a:lnTo>
                  <a:pt x="156663" y="218948"/>
                </a:lnTo>
                <a:close/>
              </a:path>
              <a:path w="156845" h="249554">
                <a:moveTo>
                  <a:pt x="156663" y="89086"/>
                </a:moveTo>
                <a:lnTo>
                  <a:pt x="84807" y="89086"/>
                </a:lnTo>
                <a:lnTo>
                  <a:pt x="96434" y="91613"/>
                </a:lnTo>
                <a:lnTo>
                  <a:pt x="107416" y="97892"/>
                </a:lnTo>
                <a:lnTo>
                  <a:pt x="129052" y="142762"/>
                </a:lnTo>
                <a:lnTo>
                  <a:pt x="129769" y="159413"/>
                </a:lnTo>
                <a:lnTo>
                  <a:pt x="128481" y="173769"/>
                </a:lnTo>
                <a:lnTo>
                  <a:pt x="105729" y="216390"/>
                </a:lnTo>
                <a:lnTo>
                  <a:pt x="81100" y="223925"/>
                </a:lnTo>
                <a:lnTo>
                  <a:pt x="126573" y="223925"/>
                </a:lnTo>
                <a:lnTo>
                  <a:pt x="130504" y="218948"/>
                </a:lnTo>
                <a:lnTo>
                  <a:pt x="156663" y="218948"/>
                </a:lnTo>
                <a:lnTo>
                  <a:pt x="156663" y="89086"/>
                </a:lnTo>
                <a:close/>
              </a:path>
              <a:path w="156845" h="249554">
                <a:moveTo>
                  <a:pt x="156663" y="0"/>
                </a:moveTo>
                <a:lnTo>
                  <a:pt x="128434" y="0"/>
                </a:lnTo>
                <a:lnTo>
                  <a:pt x="123478" y="83603"/>
                </a:lnTo>
                <a:lnTo>
                  <a:pt x="156663" y="83603"/>
                </a:lnTo>
                <a:lnTo>
                  <a:pt x="15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14051" y="3393492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866" y="0"/>
                </a:moveTo>
                <a:lnTo>
                  <a:pt x="42415" y="10720"/>
                </a:lnTo>
                <a:lnTo>
                  <a:pt x="9910" y="47230"/>
                </a:lnTo>
                <a:lnTo>
                  <a:pt x="593" y="85292"/>
                </a:lnTo>
                <a:lnTo>
                  <a:pt x="0" y="100728"/>
                </a:lnTo>
                <a:lnTo>
                  <a:pt x="1043" y="113698"/>
                </a:lnTo>
                <a:lnTo>
                  <a:pt x="20975" y="159683"/>
                </a:lnTo>
                <a:lnTo>
                  <a:pt x="53091" y="183071"/>
                </a:lnTo>
                <a:lnTo>
                  <a:pt x="78973" y="187212"/>
                </a:lnTo>
                <a:lnTo>
                  <a:pt x="88101" y="187212"/>
                </a:lnTo>
                <a:lnTo>
                  <a:pt x="127051" y="174692"/>
                </a:lnTo>
                <a:lnTo>
                  <a:pt x="142090" y="161333"/>
                </a:lnTo>
                <a:lnTo>
                  <a:pt x="73572" y="161333"/>
                </a:lnTo>
                <a:lnTo>
                  <a:pt x="61752" y="158122"/>
                </a:lnTo>
                <a:lnTo>
                  <a:pt x="36250" y="129392"/>
                </a:lnTo>
                <a:lnTo>
                  <a:pt x="31641" y="102364"/>
                </a:lnTo>
                <a:lnTo>
                  <a:pt x="161490" y="99107"/>
                </a:lnTo>
                <a:lnTo>
                  <a:pt x="161163" y="84034"/>
                </a:lnTo>
                <a:lnTo>
                  <a:pt x="160715" y="78350"/>
                </a:lnTo>
                <a:lnTo>
                  <a:pt x="131198" y="78350"/>
                </a:lnTo>
                <a:lnTo>
                  <a:pt x="33839" y="68877"/>
                </a:lnTo>
                <a:lnTo>
                  <a:pt x="54620" y="34595"/>
                </a:lnTo>
                <a:lnTo>
                  <a:pt x="143583" y="27467"/>
                </a:lnTo>
                <a:lnTo>
                  <a:pt x="143176" y="26797"/>
                </a:lnTo>
                <a:lnTo>
                  <a:pt x="135794" y="19695"/>
                </a:lnTo>
                <a:lnTo>
                  <a:pt x="124752" y="12402"/>
                </a:lnTo>
                <a:lnTo>
                  <a:pt x="108814" y="4458"/>
                </a:lnTo>
                <a:lnTo>
                  <a:pt x="96357" y="1167"/>
                </a:lnTo>
                <a:lnTo>
                  <a:pt x="83866" y="0"/>
                </a:lnTo>
                <a:close/>
              </a:path>
              <a:path w="161925" h="187325">
                <a:moveTo>
                  <a:pt x="158675" y="125718"/>
                </a:moveTo>
                <a:lnTo>
                  <a:pt x="128347" y="130167"/>
                </a:lnTo>
                <a:lnTo>
                  <a:pt x="123057" y="139952"/>
                </a:lnTo>
                <a:lnTo>
                  <a:pt x="112457" y="151935"/>
                </a:lnTo>
                <a:lnTo>
                  <a:pt x="102589" y="157406"/>
                </a:lnTo>
                <a:lnTo>
                  <a:pt x="89885" y="160534"/>
                </a:lnTo>
                <a:lnTo>
                  <a:pt x="73572" y="161333"/>
                </a:lnTo>
                <a:lnTo>
                  <a:pt x="142090" y="161333"/>
                </a:lnTo>
                <a:lnTo>
                  <a:pt x="146724" y="155382"/>
                </a:lnTo>
                <a:lnTo>
                  <a:pt x="151617" y="147660"/>
                </a:lnTo>
                <a:lnTo>
                  <a:pt x="155852" y="139185"/>
                </a:lnTo>
                <a:lnTo>
                  <a:pt x="158016" y="132122"/>
                </a:lnTo>
                <a:lnTo>
                  <a:pt x="158675" y="125718"/>
                </a:lnTo>
                <a:close/>
              </a:path>
              <a:path w="161925" h="187325">
                <a:moveTo>
                  <a:pt x="143583" y="27467"/>
                </a:moveTo>
                <a:lnTo>
                  <a:pt x="94955" y="27467"/>
                </a:lnTo>
                <a:lnTo>
                  <a:pt x="106444" y="32002"/>
                </a:lnTo>
                <a:lnTo>
                  <a:pt x="116377" y="40182"/>
                </a:lnTo>
                <a:lnTo>
                  <a:pt x="125026" y="52502"/>
                </a:lnTo>
                <a:lnTo>
                  <a:pt x="128801" y="64109"/>
                </a:lnTo>
                <a:lnTo>
                  <a:pt x="131198" y="78350"/>
                </a:lnTo>
                <a:lnTo>
                  <a:pt x="160715" y="78350"/>
                </a:lnTo>
                <a:lnTo>
                  <a:pt x="160198" y="71786"/>
                </a:lnTo>
                <a:lnTo>
                  <a:pt x="158385" y="61942"/>
                </a:lnTo>
                <a:lnTo>
                  <a:pt x="155592" y="50774"/>
                </a:lnTo>
                <a:lnTo>
                  <a:pt x="150830" y="39390"/>
                </a:lnTo>
                <a:lnTo>
                  <a:pt x="143583" y="27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74607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74607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74607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74607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74607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7715" y="3713486"/>
            <a:ext cx="187325" cy="243204"/>
          </a:xfrm>
          <a:custGeom>
            <a:avLst/>
            <a:gdLst/>
            <a:ahLst/>
            <a:cxnLst/>
            <a:rect l="l" t="t" r="r" b="b"/>
            <a:pathLst>
              <a:path w="187325" h="243204">
                <a:moveTo>
                  <a:pt x="103791" y="0"/>
                </a:moveTo>
                <a:lnTo>
                  <a:pt x="0" y="0"/>
                </a:lnTo>
                <a:lnTo>
                  <a:pt x="0" y="243056"/>
                </a:lnTo>
                <a:lnTo>
                  <a:pt x="109249" y="242893"/>
                </a:lnTo>
                <a:lnTo>
                  <a:pt x="146867" y="233628"/>
                </a:lnTo>
                <a:lnTo>
                  <a:pt x="170537" y="214804"/>
                </a:lnTo>
                <a:lnTo>
                  <a:pt x="31711" y="214804"/>
                </a:lnTo>
                <a:lnTo>
                  <a:pt x="31711" y="129297"/>
                </a:lnTo>
                <a:lnTo>
                  <a:pt x="170896" y="129297"/>
                </a:lnTo>
                <a:lnTo>
                  <a:pt x="166634" y="124484"/>
                </a:lnTo>
                <a:lnTo>
                  <a:pt x="156314" y="117915"/>
                </a:lnTo>
                <a:lnTo>
                  <a:pt x="143305" y="111905"/>
                </a:lnTo>
                <a:lnTo>
                  <a:pt x="154203" y="104792"/>
                </a:lnTo>
                <a:lnTo>
                  <a:pt x="156725" y="102458"/>
                </a:lnTo>
                <a:lnTo>
                  <a:pt x="31711" y="102458"/>
                </a:lnTo>
                <a:lnTo>
                  <a:pt x="31711" y="27592"/>
                </a:lnTo>
                <a:lnTo>
                  <a:pt x="165445" y="27592"/>
                </a:lnTo>
                <a:lnTo>
                  <a:pt x="163191" y="23676"/>
                </a:lnTo>
                <a:lnTo>
                  <a:pt x="155025" y="15152"/>
                </a:lnTo>
                <a:lnTo>
                  <a:pt x="145063" y="8523"/>
                </a:lnTo>
                <a:lnTo>
                  <a:pt x="133244" y="3788"/>
                </a:lnTo>
                <a:lnTo>
                  <a:pt x="119507" y="947"/>
                </a:lnTo>
                <a:lnTo>
                  <a:pt x="103791" y="0"/>
                </a:lnTo>
                <a:close/>
              </a:path>
              <a:path w="187325" h="243204">
                <a:moveTo>
                  <a:pt x="170896" y="129297"/>
                </a:moveTo>
                <a:lnTo>
                  <a:pt x="31711" y="129297"/>
                </a:lnTo>
                <a:lnTo>
                  <a:pt x="103172" y="129407"/>
                </a:lnTo>
                <a:lnTo>
                  <a:pt x="114321" y="130605"/>
                </a:lnTo>
                <a:lnTo>
                  <a:pt x="147915" y="148966"/>
                </a:lnTo>
                <a:lnTo>
                  <a:pt x="153119" y="178751"/>
                </a:lnTo>
                <a:lnTo>
                  <a:pt x="149245" y="190071"/>
                </a:lnTo>
                <a:lnTo>
                  <a:pt x="140876" y="202782"/>
                </a:lnTo>
                <a:lnTo>
                  <a:pt x="130749" y="209339"/>
                </a:lnTo>
                <a:lnTo>
                  <a:pt x="118076" y="213407"/>
                </a:lnTo>
                <a:lnTo>
                  <a:pt x="103038" y="214804"/>
                </a:lnTo>
                <a:lnTo>
                  <a:pt x="170537" y="214804"/>
                </a:lnTo>
                <a:lnTo>
                  <a:pt x="176651" y="207704"/>
                </a:lnTo>
                <a:lnTo>
                  <a:pt x="182430" y="196297"/>
                </a:lnTo>
                <a:lnTo>
                  <a:pt x="185906" y="184094"/>
                </a:lnTo>
                <a:lnTo>
                  <a:pt x="187066" y="171007"/>
                </a:lnTo>
                <a:lnTo>
                  <a:pt x="185870" y="158057"/>
                </a:lnTo>
                <a:lnTo>
                  <a:pt x="182277" y="146141"/>
                </a:lnTo>
                <a:lnTo>
                  <a:pt x="175971" y="135027"/>
                </a:lnTo>
                <a:lnTo>
                  <a:pt x="170896" y="129297"/>
                </a:lnTo>
                <a:close/>
              </a:path>
              <a:path w="187325" h="243204">
                <a:moveTo>
                  <a:pt x="165445" y="27592"/>
                </a:moveTo>
                <a:lnTo>
                  <a:pt x="31711" y="27592"/>
                </a:lnTo>
                <a:lnTo>
                  <a:pt x="102677" y="28020"/>
                </a:lnTo>
                <a:lnTo>
                  <a:pt x="115002" y="29847"/>
                </a:lnTo>
                <a:lnTo>
                  <a:pt x="126156" y="33515"/>
                </a:lnTo>
                <a:lnTo>
                  <a:pt x="135101" y="41129"/>
                </a:lnTo>
                <a:lnTo>
                  <a:pt x="140595" y="52578"/>
                </a:lnTo>
                <a:lnTo>
                  <a:pt x="142373" y="68740"/>
                </a:lnTo>
                <a:lnTo>
                  <a:pt x="139225" y="80711"/>
                </a:lnTo>
                <a:lnTo>
                  <a:pt x="131530" y="90628"/>
                </a:lnTo>
                <a:lnTo>
                  <a:pt x="118438" y="98985"/>
                </a:lnTo>
                <a:lnTo>
                  <a:pt x="106547" y="101541"/>
                </a:lnTo>
                <a:lnTo>
                  <a:pt x="91746" y="102458"/>
                </a:lnTo>
                <a:lnTo>
                  <a:pt x="156725" y="102458"/>
                </a:lnTo>
                <a:lnTo>
                  <a:pt x="163297" y="96376"/>
                </a:lnTo>
                <a:lnTo>
                  <a:pt x="169812" y="86255"/>
                </a:lnTo>
                <a:lnTo>
                  <a:pt x="173720" y="74060"/>
                </a:lnTo>
                <a:lnTo>
                  <a:pt x="175023" y="59902"/>
                </a:lnTo>
                <a:lnTo>
                  <a:pt x="173788" y="47463"/>
                </a:lnTo>
                <a:lnTo>
                  <a:pt x="169945" y="35405"/>
                </a:lnTo>
                <a:lnTo>
                  <a:pt x="165445" y="27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8094" y="3285384"/>
            <a:ext cx="1345565" cy="791210"/>
          </a:xfrm>
          <a:custGeom>
            <a:avLst/>
            <a:gdLst/>
            <a:ahLst/>
            <a:cxnLst/>
            <a:rect l="l" t="t" r="r" b="b"/>
            <a:pathLst>
              <a:path w="1345564" h="791210">
                <a:moveTo>
                  <a:pt x="1260685" y="0"/>
                </a:moveTo>
                <a:lnTo>
                  <a:pt x="84703" y="0"/>
                </a:lnTo>
                <a:lnTo>
                  <a:pt x="78316" y="236"/>
                </a:lnTo>
                <a:lnTo>
                  <a:pt x="38619" y="13567"/>
                </a:lnTo>
                <a:lnTo>
                  <a:pt x="10608" y="43520"/>
                </a:lnTo>
                <a:lnTo>
                  <a:pt x="0" y="84754"/>
                </a:lnTo>
                <a:lnTo>
                  <a:pt x="239" y="712856"/>
                </a:lnTo>
                <a:lnTo>
                  <a:pt x="13723" y="752577"/>
                </a:lnTo>
                <a:lnTo>
                  <a:pt x="43784" y="780604"/>
                </a:lnTo>
                <a:lnTo>
                  <a:pt x="84703" y="791217"/>
                </a:lnTo>
                <a:lnTo>
                  <a:pt x="1267147" y="790978"/>
                </a:lnTo>
                <a:lnTo>
                  <a:pt x="1307084" y="777492"/>
                </a:lnTo>
                <a:lnTo>
                  <a:pt x="1334921" y="747417"/>
                </a:lnTo>
                <a:lnTo>
                  <a:pt x="1345374" y="706472"/>
                </a:lnTo>
                <a:lnTo>
                  <a:pt x="1345139" y="78291"/>
                </a:lnTo>
                <a:lnTo>
                  <a:pt x="1331844" y="38357"/>
                </a:lnTo>
                <a:lnTo>
                  <a:pt x="1301932" y="10479"/>
                </a:lnTo>
                <a:lnTo>
                  <a:pt x="12606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8094" y="3285384"/>
            <a:ext cx="1345565" cy="791210"/>
          </a:xfrm>
          <a:custGeom>
            <a:avLst/>
            <a:gdLst/>
            <a:ahLst/>
            <a:cxnLst/>
            <a:rect l="l" t="t" r="r" b="b"/>
            <a:pathLst>
              <a:path w="1345564" h="791210">
                <a:moveTo>
                  <a:pt x="84703" y="0"/>
                </a:moveTo>
                <a:lnTo>
                  <a:pt x="1260685" y="0"/>
                </a:lnTo>
                <a:lnTo>
                  <a:pt x="1275367" y="1230"/>
                </a:lnTo>
                <a:lnTo>
                  <a:pt x="1313423" y="18102"/>
                </a:lnTo>
                <a:lnTo>
                  <a:pt x="1338383" y="50592"/>
                </a:lnTo>
                <a:lnTo>
                  <a:pt x="1345374" y="706472"/>
                </a:lnTo>
                <a:lnTo>
                  <a:pt x="1344147" y="720975"/>
                </a:lnTo>
                <a:lnTo>
                  <a:pt x="1327312" y="758932"/>
                </a:lnTo>
                <a:lnTo>
                  <a:pt x="1294855" y="784113"/>
                </a:lnTo>
                <a:lnTo>
                  <a:pt x="84703" y="791217"/>
                </a:lnTo>
                <a:lnTo>
                  <a:pt x="70210" y="789967"/>
                </a:lnTo>
                <a:lnTo>
                  <a:pt x="32275" y="772914"/>
                </a:lnTo>
                <a:lnTo>
                  <a:pt x="7104" y="740354"/>
                </a:lnTo>
                <a:lnTo>
                  <a:pt x="0" y="84754"/>
                </a:lnTo>
                <a:lnTo>
                  <a:pt x="1249" y="70085"/>
                </a:lnTo>
                <a:lnTo>
                  <a:pt x="18294" y="32018"/>
                </a:lnTo>
                <a:lnTo>
                  <a:pt x="50836" y="7013"/>
                </a:lnTo>
                <a:lnTo>
                  <a:pt x="78316" y="236"/>
                </a:lnTo>
                <a:lnTo>
                  <a:pt x="84703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2797" y="32853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16794" y="3331998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40" h="243204">
                <a:moveTo>
                  <a:pt x="38825" y="0"/>
                </a:moveTo>
                <a:lnTo>
                  <a:pt x="0" y="0"/>
                </a:lnTo>
                <a:lnTo>
                  <a:pt x="0" y="243056"/>
                </a:lnTo>
                <a:lnTo>
                  <a:pt x="31767" y="243056"/>
                </a:lnTo>
                <a:lnTo>
                  <a:pt x="31767" y="45955"/>
                </a:lnTo>
                <a:lnTo>
                  <a:pt x="67559" y="45955"/>
                </a:lnTo>
                <a:lnTo>
                  <a:pt x="38825" y="0"/>
                </a:lnTo>
                <a:close/>
              </a:path>
              <a:path w="193040" h="243204">
                <a:moveTo>
                  <a:pt x="67559" y="45955"/>
                </a:moveTo>
                <a:lnTo>
                  <a:pt x="31767" y="45955"/>
                </a:lnTo>
                <a:lnTo>
                  <a:pt x="156006" y="243056"/>
                </a:lnTo>
                <a:lnTo>
                  <a:pt x="192705" y="243056"/>
                </a:lnTo>
                <a:lnTo>
                  <a:pt x="192705" y="196441"/>
                </a:lnTo>
                <a:lnTo>
                  <a:pt x="161652" y="196441"/>
                </a:lnTo>
                <a:lnTo>
                  <a:pt x="67559" y="45955"/>
                </a:lnTo>
                <a:close/>
              </a:path>
              <a:path w="193040" h="243204">
                <a:moveTo>
                  <a:pt x="192705" y="0"/>
                </a:moveTo>
                <a:lnTo>
                  <a:pt x="161652" y="0"/>
                </a:lnTo>
                <a:lnTo>
                  <a:pt x="161652" y="196441"/>
                </a:lnTo>
                <a:lnTo>
                  <a:pt x="192705" y="196441"/>
                </a:lnTo>
                <a:lnTo>
                  <a:pt x="192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45533" y="3392739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65" y="0"/>
                </a:moveTo>
                <a:lnTo>
                  <a:pt x="37576" y="14231"/>
                </a:lnTo>
                <a:lnTo>
                  <a:pt x="10175" y="45799"/>
                </a:lnTo>
                <a:lnTo>
                  <a:pt x="619" y="83774"/>
                </a:lnTo>
                <a:lnTo>
                  <a:pt x="0" y="98082"/>
                </a:lnTo>
                <a:lnTo>
                  <a:pt x="25" y="99663"/>
                </a:lnTo>
                <a:lnTo>
                  <a:pt x="11445" y="147373"/>
                </a:lnTo>
                <a:lnTo>
                  <a:pt x="36284" y="176472"/>
                </a:lnTo>
                <a:lnTo>
                  <a:pt x="73149" y="187598"/>
                </a:lnTo>
                <a:lnTo>
                  <a:pt x="90121" y="188169"/>
                </a:lnTo>
                <a:lnTo>
                  <a:pt x="103668" y="185955"/>
                </a:lnTo>
                <a:lnTo>
                  <a:pt x="115910" y="181880"/>
                </a:lnTo>
                <a:lnTo>
                  <a:pt x="126920" y="175923"/>
                </a:lnTo>
                <a:lnTo>
                  <a:pt x="136771" y="168060"/>
                </a:lnTo>
                <a:lnTo>
                  <a:pt x="141714" y="162539"/>
                </a:lnTo>
                <a:lnTo>
                  <a:pt x="82559" y="162539"/>
                </a:lnTo>
                <a:lnTo>
                  <a:pt x="70836" y="161574"/>
                </a:lnTo>
                <a:lnTo>
                  <a:pt x="39563" y="138338"/>
                </a:lnTo>
                <a:lnTo>
                  <a:pt x="30808" y="86080"/>
                </a:lnTo>
                <a:lnTo>
                  <a:pt x="32663" y="74684"/>
                </a:lnTo>
                <a:lnTo>
                  <a:pt x="50021" y="37607"/>
                </a:lnTo>
                <a:lnTo>
                  <a:pt x="88480" y="25682"/>
                </a:lnTo>
                <a:lnTo>
                  <a:pt x="142356" y="25682"/>
                </a:lnTo>
                <a:lnTo>
                  <a:pt x="132289" y="15209"/>
                </a:lnTo>
                <a:lnTo>
                  <a:pt x="121498" y="8620"/>
                </a:lnTo>
                <a:lnTo>
                  <a:pt x="109754" y="3860"/>
                </a:lnTo>
                <a:lnTo>
                  <a:pt x="97021" y="972"/>
                </a:lnTo>
                <a:lnTo>
                  <a:pt x="83265" y="0"/>
                </a:lnTo>
                <a:close/>
              </a:path>
              <a:path w="165100" h="188595">
                <a:moveTo>
                  <a:pt x="142356" y="25682"/>
                </a:moveTo>
                <a:lnTo>
                  <a:pt x="88480" y="25682"/>
                </a:lnTo>
                <a:lnTo>
                  <a:pt x="100755" y="28329"/>
                </a:lnTo>
                <a:lnTo>
                  <a:pt x="111497" y="34218"/>
                </a:lnTo>
                <a:lnTo>
                  <a:pt x="131753" y="68145"/>
                </a:lnTo>
                <a:lnTo>
                  <a:pt x="133829" y="98082"/>
                </a:lnTo>
                <a:lnTo>
                  <a:pt x="132362" y="109747"/>
                </a:lnTo>
                <a:lnTo>
                  <a:pt x="118678" y="147463"/>
                </a:lnTo>
                <a:lnTo>
                  <a:pt x="82559" y="162539"/>
                </a:lnTo>
                <a:lnTo>
                  <a:pt x="141714" y="162539"/>
                </a:lnTo>
                <a:lnTo>
                  <a:pt x="160224" y="126634"/>
                </a:lnTo>
                <a:lnTo>
                  <a:pt x="164969" y="86080"/>
                </a:lnTo>
                <a:lnTo>
                  <a:pt x="165002" y="83774"/>
                </a:lnTo>
                <a:lnTo>
                  <a:pt x="163826" y="71162"/>
                </a:lnTo>
                <a:lnTo>
                  <a:pt x="161145" y="59071"/>
                </a:lnTo>
                <a:lnTo>
                  <a:pt x="156820" y="47628"/>
                </a:lnTo>
                <a:lnTo>
                  <a:pt x="150682" y="36636"/>
                </a:lnTo>
                <a:lnTo>
                  <a:pt x="142562" y="25896"/>
                </a:lnTo>
                <a:lnTo>
                  <a:pt x="142356" y="25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33278" y="3331339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4" h="249554">
                <a:moveTo>
                  <a:pt x="76218" y="63565"/>
                </a:moveTo>
                <a:lnTo>
                  <a:pt x="35545" y="76526"/>
                </a:lnTo>
                <a:lnTo>
                  <a:pt x="10130" y="108946"/>
                </a:lnTo>
                <a:lnTo>
                  <a:pt x="652" y="146335"/>
                </a:lnTo>
                <a:lnTo>
                  <a:pt x="0" y="160677"/>
                </a:lnTo>
                <a:lnTo>
                  <a:pt x="818" y="173640"/>
                </a:lnTo>
                <a:lnTo>
                  <a:pt x="19338" y="220204"/>
                </a:lnTo>
                <a:lnTo>
                  <a:pt x="49999" y="244969"/>
                </a:lnTo>
                <a:lnTo>
                  <a:pt x="75846" y="249333"/>
                </a:lnTo>
                <a:lnTo>
                  <a:pt x="86845" y="248166"/>
                </a:lnTo>
                <a:lnTo>
                  <a:pt x="98674" y="244676"/>
                </a:lnTo>
                <a:lnTo>
                  <a:pt x="112684" y="237987"/>
                </a:lnTo>
                <a:lnTo>
                  <a:pt x="122109" y="229660"/>
                </a:lnTo>
                <a:lnTo>
                  <a:pt x="126644" y="223924"/>
                </a:lnTo>
                <a:lnTo>
                  <a:pt x="81143" y="223924"/>
                </a:lnTo>
                <a:lnTo>
                  <a:pt x="69119" y="222345"/>
                </a:lnTo>
                <a:lnTo>
                  <a:pt x="38959" y="195219"/>
                </a:lnTo>
                <a:lnTo>
                  <a:pt x="31756" y="156795"/>
                </a:lnTo>
                <a:lnTo>
                  <a:pt x="31895" y="150196"/>
                </a:lnTo>
                <a:lnTo>
                  <a:pt x="41521" y="113317"/>
                </a:lnTo>
                <a:lnTo>
                  <a:pt x="84851" y="89087"/>
                </a:lnTo>
                <a:lnTo>
                  <a:pt x="156691" y="89087"/>
                </a:lnTo>
                <a:lnTo>
                  <a:pt x="156691" y="83600"/>
                </a:lnTo>
                <a:lnTo>
                  <a:pt x="123497" y="83600"/>
                </a:lnTo>
                <a:lnTo>
                  <a:pt x="114790" y="75712"/>
                </a:lnTo>
                <a:lnTo>
                  <a:pt x="102427" y="68047"/>
                </a:lnTo>
                <a:lnTo>
                  <a:pt x="90190" y="64686"/>
                </a:lnTo>
                <a:lnTo>
                  <a:pt x="76218" y="63565"/>
                </a:lnTo>
                <a:close/>
              </a:path>
              <a:path w="156844" h="249554">
                <a:moveTo>
                  <a:pt x="156691" y="218948"/>
                </a:moveTo>
                <a:lnTo>
                  <a:pt x="130579" y="218948"/>
                </a:lnTo>
                <a:lnTo>
                  <a:pt x="130579" y="243715"/>
                </a:lnTo>
                <a:lnTo>
                  <a:pt x="156691" y="243715"/>
                </a:lnTo>
                <a:lnTo>
                  <a:pt x="156691" y="218948"/>
                </a:lnTo>
                <a:close/>
              </a:path>
              <a:path w="156844" h="249554">
                <a:moveTo>
                  <a:pt x="156691" y="89087"/>
                </a:moveTo>
                <a:lnTo>
                  <a:pt x="84851" y="89087"/>
                </a:lnTo>
                <a:lnTo>
                  <a:pt x="96497" y="91617"/>
                </a:lnTo>
                <a:lnTo>
                  <a:pt x="107475" y="97898"/>
                </a:lnTo>
                <a:lnTo>
                  <a:pt x="129084" y="142771"/>
                </a:lnTo>
                <a:lnTo>
                  <a:pt x="129797" y="159425"/>
                </a:lnTo>
                <a:lnTo>
                  <a:pt x="128515" y="173777"/>
                </a:lnTo>
                <a:lnTo>
                  <a:pt x="105751" y="216398"/>
                </a:lnTo>
                <a:lnTo>
                  <a:pt x="81143" y="223924"/>
                </a:lnTo>
                <a:lnTo>
                  <a:pt x="126644" y="223924"/>
                </a:lnTo>
                <a:lnTo>
                  <a:pt x="130579" y="218948"/>
                </a:lnTo>
                <a:lnTo>
                  <a:pt x="156691" y="218948"/>
                </a:lnTo>
                <a:lnTo>
                  <a:pt x="156691" y="89087"/>
                </a:lnTo>
                <a:close/>
              </a:path>
              <a:path w="156844" h="249554">
                <a:moveTo>
                  <a:pt x="156691" y="0"/>
                </a:moveTo>
                <a:lnTo>
                  <a:pt x="128461" y="0"/>
                </a:lnTo>
                <a:lnTo>
                  <a:pt x="123497" y="83600"/>
                </a:lnTo>
                <a:lnTo>
                  <a:pt x="156691" y="83600"/>
                </a:lnTo>
                <a:lnTo>
                  <a:pt x="1566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24630" y="3393492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22" y="0"/>
                </a:moveTo>
                <a:lnTo>
                  <a:pt x="42460" y="10728"/>
                </a:lnTo>
                <a:lnTo>
                  <a:pt x="9940" y="47245"/>
                </a:lnTo>
                <a:lnTo>
                  <a:pt x="596" y="85302"/>
                </a:lnTo>
                <a:lnTo>
                  <a:pt x="0" y="100737"/>
                </a:lnTo>
                <a:lnTo>
                  <a:pt x="1049" y="113705"/>
                </a:lnTo>
                <a:lnTo>
                  <a:pt x="21006" y="159684"/>
                </a:lnTo>
                <a:lnTo>
                  <a:pt x="53118" y="183071"/>
                </a:lnTo>
                <a:lnTo>
                  <a:pt x="79029" y="187212"/>
                </a:lnTo>
                <a:lnTo>
                  <a:pt x="88156" y="187212"/>
                </a:lnTo>
                <a:lnTo>
                  <a:pt x="127107" y="174692"/>
                </a:lnTo>
                <a:lnTo>
                  <a:pt x="142148" y="161329"/>
                </a:lnTo>
                <a:lnTo>
                  <a:pt x="73601" y="161329"/>
                </a:lnTo>
                <a:lnTo>
                  <a:pt x="61789" y="158115"/>
                </a:lnTo>
                <a:lnTo>
                  <a:pt x="36237" y="129392"/>
                </a:lnTo>
                <a:lnTo>
                  <a:pt x="31697" y="102364"/>
                </a:lnTo>
                <a:lnTo>
                  <a:pt x="161546" y="99107"/>
                </a:lnTo>
                <a:lnTo>
                  <a:pt x="161219" y="84034"/>
                </a:lnTo>
                <a:lnTo>
                  <a:pt x="160771" y="78350"/>
                </a:lnTo>
                <a:lnTo>
                  <a:pt x="131254" y="78350"/>
                </a:lnTo>
                <a:lnTo>
                  <a:pt x="33882" y="68889"/>
                </a:lnTo>
                <a:lnTo>
                  <a:pt x="54636" y="34595"/>
                </a:lnTo>
                <a:lnTo>
                  <a:pt x="143639" y="27467"/>
                </a:lnTo>
                <a:lnTo>
                  <a:pt x="143232" y="26797"/>
                </a:lnTo>
                <a:lnTo>
                  <a:pt x="135849" y="19695"/>
                </a:lnTo>
                <a:lnTo>
                  <a:pt x="124808" y="12402"/>
                </a:lnTo>
                <a:lnTo>
                  <a:pt x="108870" y="4458"/>
                </a:lnTo>
                <a:lnTo>
                  <a:pt x="96413" y="1167"/>
                </a:lnTo>
                <a:lnTo>
                  <a:pt x="83922" y="0"/>
                </a:lnTo>
                <a:close/>
              </a:path>
              <a:path w="161925" h="187325">
                <a:moveTo>
                  <a:pt x="158731" y="125718"/>
                </a:moveTo>
                <a:lnTo>
                  <a:pt x="128399" y="130178"/>
                </a:lnTo>
                <a:lnTo>
                  <a:pt x="123106" y="139960"/>
                </a:lnTo>
                <a:lnTo>
                  <a:pt x="112498" y="151946"/>
                </a:lnTo>
                <a:lnTo>
                  <a:pt x="102630" y="157410"/>
                </a:lnTo>
                <a:lnTo>
                  <a:pt x="89922" y="160534"/>
                </a:lnTo>
                <a:lnTo>
                  <a:pt x="73601" y="161329"/>
                </a:lnTo>
                <a:lnTo>
                  <a:pt x="142148" y="161329"/>
                </a:lnTo>
                <a:lnTo>
                  <a:pt x="146780" y="155382"/>
                </a:lnTo>
                <a:lnTo>
                  <a:pt x="151673" y="147660"/>
                </a:lnTo>
                <a:lnTo>
                  <a:pt x="155908" y="139185"/>
                </a:lnTo>
                <a:lnTo>
                  <a:pt x="158072" y="132122"/>
                </a:lnTo>
                <a:lnTo>
                  <a:pt x="158731" y="125718"/>
                </a:lnTo>
                <a:close/>
              </a:path>
              <a:path w="161925" h="187325">
                <a:moveTo>
                  <a:pt x="143639" y="27467"/>
                </a:moveTo>
                <a:lnTo>
                  <a:pt x="95011" y="27467"/>
                </a:lnTo>
                <a:lnTo>
                  <a:pt x="106500" y="32002"/>
                </a:lnTo>
                <a:lnTo>
                  <a:pt x="116433" y="40182"/>
                </a:lnTo>
                <a:lnTo>
                  <a:pt x="125081" y="52502"/>
                </a:lnTo>
                <a:lnTo>
                  <a:pt x="128857" y="64109"/>
                </a:lnTo>
                <a:lnTo>
                  <a:pt x="131254" y="78350"/>
                </a:lnTo>
                <a:lnTo>
                  <a:pt x="160771" y="78350"/>
                </a:lnTo>
                <a:lnTo>
                  <a:pt x="160253" y="71786"/>
                </a:lnTo>
                <a:lnTo>
                  <a:pt x="158441" y="61942"/>
                </a:lnTo>
                <a:lnTo>
                  <a:pt x="155648" y="50774"/>
                </a:lnTo>
                <a:lnTo>
                  <a:pt x="150886" y="39390"/>
                </a:lnTo>
                <a:lnTo>
                  <a:pt x="143639" y="27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5270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85270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5270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5270" y="3642858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90" h="386714">
                <a:moveTo>
                  <a:pt x="0" y="0"/>
                </a:moveTo>
                <a:lnTo>
                  <a:pt x="631093" y="0"/>
                </a:lnTo>
                <a:lnTo>
                  <a:pt x="631093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85270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88870" y="3707177"/>
            <a:ext cx="215265" cy="255270"/>
          </a:xfrm>
          <a:custGeom>
            <a:avLst/>
            <a:gdLst/>
            <a:ahLst/>
            <a:cxnLst/>
            <a:rect l="l" t="t" r="r" b="b"/>
            <a:pathLst>
              <a:path w="215265" h="255270">
                <a:moveTo>
                  <a:pt x="112628" y="0"/>
                </a:moveTo>
                <a:lnTo>
                  <a:pt x="67451" y="7984"/>
                </a:lnTo>
                <a:lnTo>
                  <a:pt x="26330" y="38797"/>
                </a:lnTo>
                <a:lnTo>
                  <a:pt x="6547" y="79103"/>
                </a:lnTo>
                <a:lnTo>
                  <a:pt x="334" y="120642"/>
                </a:lnTo>
                <a:lnTo>
                  <a:pt x="0" y="137442"/>
                </a:lnTo>
                <a:lnTo>
                  <a:pt x="1275" y="152340"/>
                </a:lnTo>
                <a:lnTo>
                  <a:pt x="11052" y="191224"/>
                </a:lnTo>
                <a:lnTo>
                  <a:pt x="38059" y="229810"/>
                </a:lnTo>
                <a:lnTo>
                  <a:pt x="82368" y="252212"/>
                </a:lnTo>
                <a:lnTo>
                  <a:pt x="109993" y="255008"/>
                </a:lnTo>
                <a:lnTo>
                  <a:pt x="123443" y="254262"/>
                </a:lnTo>
                <a:lnTo>
                  <a:pt x="170358" y="237296"/>
                </a:lnTo>
                <a:lnTo>
                  <a:pt x="184032" y="225971"/>
                </a:lnTo>
                <a:lnTo>
                  <a:pt x="109580" y="225971"/>
                </a:lnTo>
                <a:lnTo>
                  <a:pt x="95507" y="224625"/>
                </a:lnTo>
                <a:lnTo>
                  <a:pt x="52433" y="198709"/>
                </a:lnTo>
                <a:lnTo>
                  <a:pt x="35646" y="154771"/>
                </a:lnTo>
                <a:lnTo>
                  <a:pt x="33652" y="124519"/>
                </a:lnTo>
                <a:lnTo>
                  <a:pt x="34582" y="109364"/>
                </a:lnTo>
                <a:lnTo>
                  <a:pt x="44056" y="71477"/>
                </a:lnTo>
                <a:lnTo>
                  <a:pt x="75994" y="37093"/>
                </a:lnTo>
                <a:lnTo>
                  <a:pt x="114849" y="28261"/>
                </a:lnTo>
                <a:lnTo>
                  <a:pt x="187475" y="28261"/>
                </a:lnTo>
                <a:lnTo>
                  <a:pt x="175760" y="16709"/>
                </a:lnTo>
                <a:lnTo>
                  <a:pt x="165505" y="10630"/>
                </a:lnTo>
                <a:lnTo>
                  <a:pt x="154064" y="5944"/>
                </a:lnTo>
                <a:lnTo>
                  <a:pt x="141438" y="2625"/>
                </a:lnTo>
                <a:lnTo>
                  <a:pt x="127627" y="652"/>
                </a:lnTo>
                <a:lnTo>
                  <a:pt x="112628" y="0"/>
                </a:lnTo>
                <a:close/>
              </a:path>
              <a:path w="215265" h="255270">
                <a:moveTo>
                  <a:pt x="214980" y="159620"/>
                </a:moveTo>
                <a:lnTo>
                  <a:pt x="182032" y="164727"/>
                </a:lnTo>
                <a:lnTo>
                  <a:pt x="178157" y="177682"/>
                </a:lnTo>
                <a:lnTo>
                  <a:pt x="173277" y="189095"/>
                </a:lnTo>
                <a:lnTo>
                  <a:pt x="137753" y="221720"/>
                </a:lnTo>
                <a:lnTo>
                  <a:pt x="109580" y="225971"/>
                </a:lnTo>
                <a:lnTo>
                  <a:pt x="184032" y="225971"/>
                </a:lnTo>
                <a:lnTo>
                  <a:pt x="209392" y="185765"/>
                </a:lnTo>
                <a:lnTo>
                  <a:pt x="212821" y="173061"/>
                </a:lnTo>
                <a:lnTo>
                  <a:pt x="214980" y="159620"/>
                </a:lnTo>
                <a:close/>
              </a:path>
              <a:path w="215265" h="255270">
                <a:moveTo>
                  <a:pt x="187475" y="28261"/>
                </a:moveTo>
                <a:lnTo>
                  <a:pt x="114849" y="28261"/>
                </a:lnTo>
                <a:lnTo>
                  <a:pt x="128325" y="29355"/>
                </a:lnTo>
                <a:lnTo>
                  <a:pt x="140512" y="32385"/>
                </a:lnTo>
                <a:lnTo>
                  <a:pt x="176352" y="66107"/>
                </a:lnTo>
                <a:lnTo>
                  <a:pt x="180398" y="79103"/>
                </a:lnTo>
                <a:lnTo>
                  <a:pt x="211716" y="71477"/>
                </a:lnTo>
                <a:lnTo>
                  <a:pt x="208789" y="61003"/>
                </a:lnTo>
                <a:lnTo>
                  <a:pt x="204037" y="50523"/>
                </a:lnTo>
                <a:lnTo>
                  <a:pt x="197154" y="39805"/>
                </a:lnTo>
                <a:lnTo>
                  <a:pt x="187831" y="28611"/>
                </a:lnTo>
                <a:lnTo>
                  <a:pt x="187475" y="28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19604" y="3285384"/>
            <a:ext cx="1346200" cy="791210"/>
          </a:xfrm>
          <a:custGeom>
            <a:avLst/>
            <a:gdLst/>
            <a:ahLst/>
            <a:cxnLst/>
            <a:rect l="l" t="t" r="r" b="b"/>
            <a:pathLst>
              <a:path w="1346200" h="791210">
                <a:moveTo>
                  <a:pt x="1261395" y="0"/>
                </a:moveTo>
                <a:lnTo>
                  <a:pt x="84689" y="0"/>
                </a:lnTo>
                <a:lnTo>
                  <a:pt x="78314" y="235"/>
                </a:lnTo>
                <a:lnTo>
                  <a:pt x="38618" y="13563"/>
                </a:lnTo>
                <a:lnTo>
                  <a:pt x="10607" y="43517"/>
                </a:lnTo>
                <a:lnTo>
                  <a:pt x="0" y="84754"/>
                </a:lnTo>
                <a:lnTo>
                  <a:pt x="238" y="712845"/>
                </a:lnTo>
                <a:lnTo>
                  <a:pt x="13717" y="752571"/>
                </a:lnTo>
                <a:lnTo>
                  <a:pt x="43774" y="780602"/>
                </a:lnTo>
                <a:lnTo>
                  <a:pt x="84689" y="791217"/>
                </a:lnTo>
                <a:lnTo>
                  <a:pt x="1267763" y="790978"/>
                </a:lnTo>
                <a:lnTo>
                  <a:pt x="1307462" y="777492"/>
                </a:lnTo>
                <a:lnTo>
                  <a:pt x="1335476" y="747417"/>
                </a:lnTo>
                <a:lnTo>
                  <a:pt x="1346084" y="706472"/>
                </a:lnTo>
                <a:lnTo>
                  <a:pt x="1345845" y="78291"/>
                </a:lnTo>
                <a:lnTo>
                  <a:pt x="1332365" y="38357"/>
                </a:lnTo>
                <a:lnTo>
                  <a:pt x="1302308" y="10479"/>
                </a:lnTo>
                <a:lnTo>
                  <a:pt x="1261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819604" y="3285384"/>
            <a:ext cx="1346200" cy="791210"/>
          </a:xfrm>
          <a:custGeom>
            <a:avLst/>
            <a:gdLst/>
            <a:ahLst/>
            <a:cxnLst/>
            <a:rect l="l" t="t" r="r" b="b"/>
            <a:pathLst>
              <a:path w="1346200" h="791210">
                <a:moveTo>
                  <a:pt x="84689" y="0"/>
                </a:moveTo>
                <a:lnTo>
                  <a:pt x="1261395" y="0"/>
                </a:lnTo>
                <a:lnTo>
                  <a:pt x="1275886" y="1230"/>
                </a:lnTo>
                <a:lnTo>
                  <a:pt x="1313816" y="18102"/>
                </a:lnTo>
                <a:lnTo>
                  <a:pt x="1338982" y="50592"/>
                </a:lnTo>
                <a:lnTo>
                  <a:pt x="1346084" y="706472"/>
                </a:lnTo>
                <a:lnTo>
                  <a:pt x="1344835" y="720975"/>
                </a:lnTo>
                <a:lnTo>
                  <a:pt x="1327789" y="758932"/>
                </a:lnTo>
                <a:lnTo>
                  <a:pt x="1295245" y="784113"/>
                </a:lnTo>
                <a:lnTo>
                  <a:pt x="84689" y="791217"/>
                </a:lnTo>
                <a:lnTo>
                  <a:pt x="70197" y="789967"/>
                </a:lnTo>
                <a:lnTo>
                  <a:pt x="32266" y="772911"/>
                </a:lnTo>
                <a:lnTo>
                  <a:pt x="7100" y="740346"/>
                </a:lnTo>
                <a:lnTo>
                  <a:pt x="0" y="84754"/>
                </a:lnTo>
                <a:lnTo>
                  <a:pt x="1249" y="70084"/>
                </a:lnTo>
                <a:lnTo>
                  <a:pt x="18293" y="32015"/>
                </a:lnTo>
                <a:lnTo>
                  <a:pt x="50834" y="7010"/>
                </a:lnTo>
                <a:lnTo>
                  <a:pt x="78314" y="235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904293" y="32853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113287" y="3331998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39" h="243204">
                <a:moveTo>
                  <a:pt x="38768" y="0"/>
                </a:moveTo>
                <a:lnTo>
                  <a:pt x="0" y="0"/>
                </a:lnTo>
                <a:lnTo>
                  <a:pt x="0" y="243056"/>
                </a:lnTo>
                <a:lnTo>
                  <a:pt x="31711" y="243056"/>
                </a:lnTo>
                <a:lnTo>
                  <a:pt x="31711" y="45955"/>
                </a:lnTo>
                <a:lnTo>
                  <a:pt x="67518" y="45955"/>
                </a:lnTo>
                <a:lnTo>
                  <a:pt x="38768" y="0"/>
                </a:lnTo>
                <a:close/>
              </a:path>
              <a:path w="193039" h="243204">
                <a:moveTo>
                  <a:pt x="67518" y="45955"/>
                </a:moveTo>
                <a:lnTo>
                  <a:pt x="31711" y="45955"/>
                </a:lnTo>
                <a:lnTo>
                  <a:pt x="156016" y="243056"/>
                </a:lnTo>
                <a:lnTo>
                  <a:pt x="192714" y="243056"/>
                </a:lnTo>
                <a:lnTo>
                  <a:pt x="192714" y="196441"/>
                </a:lnTo>
                <a:lnTo>
                  <a:pt x="161661" y="196441"/>
                </a:lnTo>
                <a:lnTo>
                  <a:pt x="67518" y="45955"/>
                </a:lnTo>
                <a:close/>
              </a:path>
              <a:path w="193039" h="243204">
                <a:moveTo>
                  <a:pt x="192714" y="0"/>
                </a:moveTo>
                <a:lnTo>
                  <a:pt x="161661" y="0"/>
                </a:lnTo>
                <a:lnTo>
                  <a:pt x="161661" y="196441"/>
                </a:lnTo>
                <a:lnTo>
                  <a:pt x="192714" y="196441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341977" y="3392739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47" y="0"/>
                </a:moveTo>
                <a:lnTo>
                  <a:pt x="37597" y="14210"/>
                </a:lnTo>
                <a:lnTo>
                  <a:pt x="10209" y="45772"/>
                </a:lnTo>
                <a:lnTo>
                  <a:pt x="623" y="83739"/>
                </a:lnTo>
                <a:lnTo>
                  <a:pt x="0" y="98050"/>
                </a:lnTo>
                <a:lnTo>
                  <a:pt x="28" y="99669"/>
                </a:lnTo>
                <a:lnTo>
                  <a:pt x="11436" y="147347"/>
                </a:lnTo>
                <a:lnTo>
                  <a:pt x="36269" y="176443"/>
                </a:lnTo>
                <a:lnTo>
                  <a:pt x="73107" y="187599"/>
                </a:lnTo>
                <a:lnTo>
                  <a:pt x="90079" y="188175"/>
                </a:lnTo>
                <a:lnTo>
                  <a:pt x="103624" y="185965"/>
                </a:lnTo>
                <a:lnTo>
                  <a:pt x="115867" y="181893"/>
                </a:lnTo>
                <a:lnTo>
                  <a:pt x="126880" y="175935"/>
                </a:lnTo>
                <a:lnTo>
                  <a:pt x="136735" y="168070"/>
                </a:lnTo>
                <a:lnTo>
                  <a:pt x="141687" y="162539"/>
                </a:lnTo>
                <a:lnTo>
                  <a:pt x="82588" y="162539"/>
                </a:lnTo>
                <a:lnTo>
                  <a:pt x="70891" y="161578"/>
                </a:lnTo>
                <a:lnTo>
                  <a:pt x="39612" y="138359"/>
                </a:lnTo>
                <a:lnTo>
                  <a:pt x="30843" y="86114"/>
                </a:lnTo>
                <a:lnTo>
                  <a:pt x="32693" y="74711"/>
                </a:lnTo>
                <a:lnTo>
                  <a:pt x="50022" y="37643"/>
                </a:lnTo>
                <a:lnTo>
                  <a:pt x="88439" y="25677"/>
                </a:lnTo>
                <a:lnTo>
                  <a:pt x="142328" y="25677"/>
                </a:lnTo>
                <a:lnTo>
                  <a:pt x="132272" y="15214"/>
                </a:lnTo>
                <a:lnTo>
                  <a:pt x="121492" y="8623"/>
                </a:lnTo>
                <a:lnTo>
                  <a:pt x="109756" y="3861"/>
                </a:lnTo>
                <a:lnTo>
                  <a:pt x="97022" y="972"/>
                </a:lnTo>
                <a:lnTo>
                  <a:pt x="83247" y="0"/>
                </a:lnTo>
                <a:close/>
              </a:path>
              <a:path w="165100" h="188595">
                <a:moveTo>
                  <a:pt x="142328" y="25677"/>
                </a:moveTo>
                <a:lnTo>
                  <a:pt x="88439" y="25677"/>
                </a:lnTo>
                <a:lnTo>
                  <a:pt x="100723" y="28315"/>
                </a:lnTo>
                <a:lnTo>
                  <a:pt x="111478" y="34198"/>
                </a:lnTo>
                <a:lnTo>
                  <a:pt x="131723" y="68126"/>
                </a:lnTo>
                <a:lnTo>
                  <a:pt x="133804" y="98050"/>
                </a:lnTo>
                <a:lnTo>
                  <a:pt x="132340" y="109722"/>
                </a:lnTo>
                <a:lnTo>
                  <a:pt x="118683" y="147430"/>
                </a:lnTo>
                <a:lnTo>
                  <a:pt x="82588" y="162539"/>
                </a:lnTo>
                <a:lnTo>
                  <a:pt x="141687" y="162539"/>
                </a:lnTo>
                <a:lnTo>
                  <a:pt x="160195" y="126639"/>
                </a:lnTo>
                <a:lnTo>
                  <a:pt x="164941" y="86114"/>
                </a:lnTo>
                <a:lnTo>
                  <a:pt x="164971" y="83739"/>
                </a:lnTo>
                <a:lnTo>
                  <a:pt x="163800" y="71168"/>
                </a:lnTo>
                <a:lnTo>
                  <a:pt x="161120" y="59076"/>
                </a:lnTo>
                <a:lnTo>
                  <a:pt x="156796" y="47632"/>
                </a:lnTo>
                <a:lnTo>
                  <a:pt x="150659" y="36639"/>
                </a:lnTo>
                <a:lnTo>
                  <a:pt x="142541" y="25899"/>
                </a:lnTo>
                <a:lnTo>
                  <a:pt x="142328" y="25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29779" y="3331339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4" h="249554">
                <a:moveTo>
                  <a:pt x="76209" y="63565"/>
                </a:moveTo>
                <a:lnTo>
                  <a:pt x="35529" y="76514"/>
                </a:lnTo>
                <a:lnTo>
                  <a:pt x="10139" y="108926"/>
                </a:lnTo>
                <a:lnTo>
                  <a:pt x="653" y="146312"/>
                </a:lnTo>
                <a:lnTo>
                  <a:pt x="0" y="160646"/>
                </a:lnTo>
                <a:lnTo>
                  <a:pt x="811" y="173616"/>
                </a:lnTo>
                <a:lnTo>
                  <a:pt x="19291" y="220191"/>
                </a:lnTo>
                <a:lnTo>
                  <a:pt x="49967" y="244966"/>
                </a:lnTo>
                <a:lnTo>
                  <a:pt x="75776" y="249334"/>
                </a:lnTo>
                <a:lnTo>
                  <a:pt x="86771" y="248174"/>
                </a:lnTo>
                <a:lnTo>
                  <a:pt x="98610" y="244689"/>
                </a:lnTo>
                <a:lnTo>
                  <a:pt x="112614" y="238005"/>
                </a:lnTo>
                <a:lnTo>
                  <a:pt x="122033" y="229672"/>
                </a:lnTo>
                <a:lnTo>
                  <a:pt x="126573" y="223925"/>
                </a:lnTo>
                <a:lnTo>
                  <a:pt x="81100" y="223925"/>
                </a:lnTo>
                <a:lnTo>
                  <a:pt x="69093" y="222348"/>
                </a:lnTo>
                <a:lnTo>
                  <a:pt x="38921" y="195211"/>
                </a:lnTo>
                <a:lnTo>
                  <a:pt x="31700" y="156795"/>
                </a:lnTo>
                <a:lnTo>
                  <a:pt x="31839" y="150184"/>
                </a:lnTo>
                <a:lnTo>
                  <a:pt x="41475" y="113311"/>
                </a:lnTo>
                <a:lnTo>
                  <a:pt x="84807" y="89086"/>
                </a:lnTo>
                <a:lnTo>
                  <a:pt x="156663" y="89086"/>
                </a:lnTo>
                <a:lnTo>
                  <a:pt x="156663" y="83603"/>
                </a:lnTo>
                <a:lnTo>
                  <a:pt x="123478" y="83603"/>
                </a:lnTo>
                <a:lnTo>
                  <a:pt x="114773" y="75714"/>
                </a:lnTo>
                <a:lnTo>
                  <a:pt x="102407" y="68049"/>
                </a:lnTo>
                <a:lnTo>
                  <a:pt x="90156" y="64686"/>
                </a:lnTo>
                <a:lnTo>
                  <a:pt x="76209" y="63565"/>
                </a:lnTo>
                <a:close/>
              </a:path>
              <a:path w="156844" h="249554">
                <a:moveTo>
                  <a:pt x="156663" y="218948"/>
                </a:moveTo>
                <a:lnTo>
                  <a:pt x="130504" y="218948"/>
                </a:lnTo>
                <a:lnTo>
                  <a:pt x="130504" y="243715"/>
                </a:lnTo>
                <a:lnTo>
                  <a:pt x="156663" y="243715"/>
                </a:lnTo>
                <a:lnTo>
                  <a:pt x="156663" y="218948"/>
                </a:lnTo>
                <a:close/>
              </a:path>
              <a:path w="156844" h="249554">
                <a:moveTo>
                  <a:pt x="156663" y="89086"/>
                </a:moveTo>
                <a:lnTo>
                  <a:pt x="84807" y="89086"/>
                </a:lnTo>
                <a:lnTo>
                  <a:pt x="96434" y="91613"/>
                </a:lnTo>
                <a:lnTo>
                  <a:pt x="107416" y="97892"/>
                </a:lnTo>
                <a:lnTo>
                  <a:pt x="129052" y="142762"/>
                </a:lnTo>
                <a:lnTo>
                  <a:pt x="129769" y="159413"/>
                </a:lnTo>
                <a:lnTo>
                  <a:pt x="128481" y="173769"/>
                </a:lnTo>
                <a:lnTo>
                  <a:pt x="105729" y="216390"/>
                </a:lnTo>
                <a:lnTo>
                  <a:pt x="81100" y="223925"/>
                </a:lnTo>
                <a:lnTo>
                  <a:pt x="126573" y="223925"/>
                </a:lnTo>
                <a:lnTo>
                  <a:pt x="130504" y="218948"/>
                </a:lnTo>
                <a:lnTo>
                  <a:pt x="156663" y="218948"/>
                </a:lnTo>
                <a:lnTo>
                  <a:pt x="156663" y="89086"/>
                </a:lnTo>
                <a:close/>
              </a:path>
              <a:path w="156844" h="249554">
                <a:moveTo>
                  <a:pt x="156663" y="0"/>
                </a:moveTo>
                <a:lnTo>
                  <a:pt x="128434" y="0"/>
                </a:lnTo>
                <a:lnTo>
                  <a:pt x="123478" y="83603"/>
                </a:lnTo>
                <a:lnTo>
                  <a:pt x="156663" y="83603"/>
                </a:lnTo>
                <a:lnTo>
                  <a:pt x="1566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21049" y="3393492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58" y="0"/>
                </a:moveTo>
                <a:lnTo>
                  <a:pt x="42482" y="10740"/>
                </a:lnTo>
                <a:lnTo>
                  <a:pt x="9960" y="47266"/>
                </a:lnTo>
                <a:lnTo>
                  <a:pt x="598" y="85325"/>
                </a:lnTo>
                <a:lnTo>
                  <a:pt x="0" y="100764"/>
                </a:lnTo>
                <a:lnTo>
                  <a:pt x="1056" y="113726"/>
                </a:lnTo>
                <a:lnTo>
                  <a:pt x="21065" y="159688"/>
                </a:lnTo>
                <a:lnTo>
                  <a:pt x="53183" y="183071"/>
                </a:lnTo>
                <a:lnTo>
                  <a:pt x="79065" y="187212"/>
                </a:lnTo>
                <a:lnTo>
                  <a:pt x="88193" y="187212"/>
                </a:lnTo>
                <a:lnTo>
                  <a:pt x="127143" y="174692"/>
                </a:lnTo>
                <a:lnTo>
                  <a:pt x="142182" y="161333"/>
                </a:lnTo>
                <a:lnTo>
                  <a:pt x="73664" y="161333"/>
                </a:lnTo>
                <a:lnTo>
                  <a:pt x="61845" y="158122"/>
                </a:lnTo>
                <a:lnTo>
                  <a:pt x="36343" y="129392"/>
                </a:lnTo>
                <a:lnTo>
                  <a:pt x="31733" y="102364"/>
                </a:lnTo>
                <a:lnTo>
                  <a:pt x="161582" y="99107"/>
                </a:lnTo>
                <a:lnTo>
                  <a:pt x="161255" y="84034"/>
                </a:lnTo>
                <a:lnTo>
                  <a:pt x="160807" y="78350"/>
                </a:lnTo>
                <a:lnTo>
                  <a:pt x="131290" y="78350"/>
                </a:lnTo>
                <a:lnTo>
                  <a:pt x="33932" y="68877"/>
                </a:lnTo>
                <a:lnTo>
                  <a:pt x="54712" y="34595"/>
                </a:lnTo>
                <a:lnTo>
                  <a:pt x="143675" y="27467"/>
                </a:lnTo>
                <a:lnTo>
                  <a:pt x="143268" y="26797"/>
                </a:lnTo>
                <a:lnTo>
                  <a:pt x="135886" y="19695"/>
                </a:lnTo>
                <a:lnTo>
                  <a:pt x="124844" y="12402"/>
                </a:lnTo>
                <a:lnTo>
                  <a:pt x="108906" y="4458"/>
                </a:lnTo>
                <a:lnTo>
                  <a:pt x="96449" y="1167"/>
                </a:lnTo>
                <a:lnTo>
                  <a:pt x="83958" y="0"/>
                </a:lnTo>
                <a:close/>
              </a:path>
              <a:path w="161925" h="187325">
                <a:moveTo>
                  <a:pt x="158767" y="125718"/>
                </a:moveTo>
                <a:lnTo>
                  <a:pt x="128440" y="130167"/>
                </a:lnTo>
                <a:lnTo>
                  <a:pt x="123150" y="139952"/>
                </a:lnTo>
                <a:lnTo>
                  <a:pt x="112549" y="151935"/>
                </a:lnTo>
                <a:lnTo>
                  <a:pt x="102682" y="157406"/>
                </a:lnTo>
                <a:lnTo>
                  <a:pt x="89977" y="160534"/>
                </a:lnTo>
                <a:lnTo>
                  <a:pt x="73664" y="161333"/>
                </a:lnTo>
                <a:lnTo>
                  <a:pt x="142182" y="161333"/>
                </a:lnTo>
                <a:lnTo>
                  <a:pt x="146816" y="155382"/>
                </a:lnTo>
                <a:lnTo>
                  <a:pt x="151710" y="147660"/>
                </a:lnTo>
                <a:lnTo>
                  <a:pt x="155944" y="139185"/>
                </a:lnTo>
                <a:lnTo>
                  <a:pt x="158108" y="132122"/>
                </a:lnTo>
                <a:lnTo>
                  <a:pt x="158767" y="125718"/>
                </a:lnTo>
                <a:close/>
              </a:path>
              <a:path w="161925" h="187325">
                <a:moveTo>
                  <a:pt x="143675" y="27467"/>
                </a:moveTo>
                <a:lnTo>
                  <a:pt x="95047" y="27467"/>
                </a:lnTo>
                <a:lnTo>
                  <a:pt x="106536" y="32002"/>
                </a:lnTo>
                <a:lnTo>
                  <a:pt x="116469" y="40182"/>
                </a:lnTo>
                <a:lnTo>
                  <a:pt x="125118" y="52502"/>
                </a:lnTo>
                <a:lnTo>
                  <a:pt x="128893" y="64109"/>
                </a:lnTo>
                <a:lnTo>
                  <a:pt x="131290" y="78350"/>
                </a:lnTo>
                <a:lnTo>
                  <a:pt x="160807" y="78350"/>
                </a:lnTo>
                <a:lnTo>
                  <a:pt x="160290" y="71786"/>
                </a:lnTo>
                <a:lnTo>
                  <a:pt x="158477" y="61942"/>
                </a:lnTo>
                <a:lnTo>
                  <a:pt x="155684" y="50774"/>
                </a:lnTo>
                <a:lnTo>
                  <a:pt x="150922" y="39390"/>
                </a:lnTo>
                <a:lnTo>
                  <a:pt x="143675" y="274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177462" y="3642858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5" h="386714">
                <a:moveTo>
                  <a:pt x="0" y="0"/>
                </a:moveTo>
                <a:lnTo>
                  <a:pt x="630368" y="0"/>
                </a:lnTo>
                <a:lnTo>
                  <a:pt x="630368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177462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177462" y="3642858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5" h="386714">
                <a:moveTo>
                  <a:pt x="0" y="0"/>
                </a:moveTo>
                <a:lnTo>
                  <a:pt x="630368" y="0"/>
                </a:lnTo>
                <a:lnTo>
                  <a:pt x="630368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177462" y="3642858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5" h="386714">
                <a:moveTo>
                  <a:pt x="0" y="0"/>
                </a:moveTo>
                <a:lnTo>
                  <a:pt x="630368" y="0"/>
                </a:lnTo>
                <a:lnTo>
                  <a:pt x="630368" y="386384"/>
                </a:lnTo>
                <a:lnTo>
                  <a:pt x="0" y="386384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77462" y="36428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392760" y="3713486"/>
            <a:ext cx="200660" cy="243204"/>
          </a:xfrm>
          <a:custGeom>
            <a:avLst/>
            <a:gdLst/>
            <a:ahLst/>
            <a:cxnLst/>
            <a:rect l="l" t="t" r="r" b="b"/>
            <a:pathLst>
              <a:path w="200660" h="243204">
                <a:moveTo>
                  <a:pt x="98145" y="0"/>
                </a:moveTo>
                <a:lnTo>
                  <a:pt x="0" y="0"/>
                </a:lnTo>
                <a:lnTo>
                  <a:pt x="0" y="243056"/>
                </a:lnTo>
                <a:lnTo>
                  <a:pt x="101452" y="243015"/>
                </a:lnTo>
                <a:lnTo>
                  <a:pt x="141304" y="234312"/>
                </a:lnTo>
                <a:lnTo>
                  <a:pt x="167367" y="214804"/>
                </a:lnTo>
                <a:lnTo>
                  <a:pt x="33216" y="214804"/>
                </a:lnTo>
                <a:lnTo>
                  <a:pt x="33216" y="28251"/>
                </a:lnTo>
                <a:lnTo>
                  <a:pt x="169657" y="28251"/>
                </a:lnTo>
                <a:lnTo>
                  <a:pt x="160309" y="19696"/>
                </a:lnTo>
                <a:lnTo>
                  <a:pt x="149962" y="12650"/>
                </a:lnTo>
                <a:lnTo>
                  <a:pt x="138600" y="7141"/>
                </a:lnTo>
                <a:lnTo>
                  <a:pt x="126195" y="3185"/>
                </a:lnTo>
                <a:lnTo>
                  <a:pt x="112719" y="799"/>
                </a:lnTo>
                <a:lnTo>
                  <a:pt x="98145" y="0"/>
                </a:lnTo>
                <a:close/>
              </a:path>
              <a:path w="200660" h="243204">
                <a:moveTo>
                  <a:pt x="169657" y="28251"/>
                </a:moveTo>
                <a:lnTo>
                  <a:pt x="33216" y="28251"/>
                </a:lnTo>
                <a:lnTo>
                  <a:pt x="91118" y="28251"/>
                </a:lnTo>
                <a:lnTo>
                  <a:pt x="106282" y="29270"/>
                </a:lnTo>
                <a:lnTo>
                  <a:pt x="149347" y="53571"/>
                </a:lnTo>
                <a:lnTo>
                  <a:pt x="165219" y="97111"/>
                </a:lnTo>
                <a:lnTo>
                  <a:pt x="167134" y="127792"/>
                </a:lnTo>
                <a:lnTo>
                  <a:pt x="165806" y="139064"/>
                </a:lnTo>
                <a:lnTo>
                  <a:pt x="154798" y="178265"/>
                </a:lnTo>
                <a:lnTo>
                  <a:pt x="117439" y="211770"/>
                </a:lnTo>
                <a:lnTo>
                  <a:pt x="91746" y="214804"/>
                </a:lnTo>
                <a:lnTo>
                  <a:pt x="167367" y="214804"/>
                </a:lnTo>
                <a:lnTo>
                  <a:pt x="190390" y="176161"/>
                </a:lnTo>
                <a:lnTo>
                  <a:pt x="200070" y="126751"/>
                </a:lnTo>
                <a:lnTo>
                  <a:pt x="200444" y="111720"/>
                </a:lnTo>
                <a:lnTo>
                  <a:pt x="199561" y="98823"/>
                </a:lnTo>
                <a:lnTo>
                  <a:pt x="184852" y="51092"/>
                </a:lnTo>
                <a:lnTo>
                  <a:pt x="177980" y="39666"/>
                </a:lnTo>
                <a:lnTo>
                  <a:pt x="169657" y="28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19604" y="4198817"/>
            <a:ext cx="1346200" cy="791845"/>
          </a:xfrm>
          <a:custGeom>
            <a:avLst/>
            <a:gdLst/>
            <a:ahLst/>
            <a:cxnLst/>
            <a:rect l="l" t="t" r="r" b="b"/>
            <a:pathLst>
              <a:path w="1346200" h="791845">
                <a:moveTo>
                  <a:pt x="1261395" y="0"/>
                </a:moveTo>
                <a:lnTo>
                  <a:pt x="84689" y="0"/>
                </a:lnTo>
                <a:lnTo>
                  <a:pt x="78292" y="241"/>
                </a:lnTo>
                <a:lnTo>
                  <a:pt x="38607" y="13741"/>
                </a:lnTo>
                <a:lnTo>
                  <a:pt x="10604" y="43828"/>
                </a:lnTo>
                <a:lnTo>
                  <a:pt x="0" y="84782"/>
                </a:lnTo>
                <a:lnTo>
                  <a:pt x="240" y="712852"/>
                </a:lnTo>
                <a:lnTo>
                  <a:pt x="13725" y="752581"/>
                </a:lnTo>
                <a:lnTo>
                  <a:pt x="43780" y="780614"/>
                </a:lnTo>
                <a:lnTo>
                  <a:pt x="84689" y="791230"/>
                </a:lnTo>
                <a:lnTo>
                  <a:pt x="1267788" y="790990"/>
                </a:lnTo>
                <a:lnTo>
                  <a:pt x="1307475" y="777490"/>
                </a:lnTo>
                <a:lnTo>
                  <a:pt x="1335479" y="747404"/>
                </a:lnTo>
                <a:lnTo>
                  <a:pt x="1346084" y="706454"/>
                </a:lnTo>
                <a:lnTo>
                  <a:pt x="1345844" y="78378"/>
                </a:lnTo>
                <a:lnTo>
                  <a:pt x="1332357" y="38648"/>
                </a:lnTo>
                <a:lnTo>
                  <a:pt x="1302302" y="10615"/>
                </a:lnTo>
                <a:lnTo>
                  <a:pt x="1261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19604" y="4198817"/>
            <a:ext cx="1346200" cy="791845"/>
          </a:xfrm>
          <a:custGeom>
            <a:avLst/>
            <a:gdLst/>
            <a:ahLst/>
            <a:cxnLst/>
            <a:rect l="l" t="t" r="r" b="b"/>
            <a:pathLst>
              <a:path w="1346200" h="791845">
                <a:moveTo>
                  <a:pt x="84689" y="0"/>
                </a:moveTo>
                <a:lnTo>
                  <a:pt x="1261395" y="0"/>
                </a:lnTo>
                <a:lnTo>
                  <a:pt x="1275884" y="1250"/>
                </a:lnTo>
                <a:lnTo>
                  <a:pt x="1313809" y="18306"/>
                </a:lnTo>
                <a:lnTo>
                  <a:pt x="1338976" y="50874"/>
                </a:lnTo>
                <a:lnTo>
                  <a:pt x="1346084" y="706454"/>
                </a:lnTo>
                <a:lnTo>
                  <a:pt x="1344836" y="720958"/>
                </a:lnTo>
                <a:lnTo>
                  <a:pt x="1327796" y="758923"/>
                </a:lnTo>
                <a:lnTo>
                  <a:pt x="1295262" y="784116"/>
                </a:lnTo>
                <a:lnTo>
                  <a:pt x="84689" y="791230"/>
                </a:lnTo>
                <a:lnTo>
                  <a:pt x="70199" y="789980"/>
                </a:lnTo>
                <a:lnTo>
                  <a:pt x="32274" y="772923"/>
                </a:lnTo>
                <a:lnTo>
                  <a:pt x="7107" y="740355"/>
                </a:lnTo>
                <a:lnTo>
                  <a:pt x="0" y="84782"/>
                </a:lnTo>
                <a:lnTo>
                  <a:pt x="1248" y="70276"/>
                </a:lnTo>
                <a:lnTo>
                  <a:pt x="18287" y="32310"/>
                </a:lnTo>
                <a:lnTo>
                  <a:pt x="50819" y="7116"/>
                </a:lnTo>
                <a:lnTo>
                  <a:pt x="78292" y="241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04293" y="41988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109052" y="4245450"/>
            <a:ext cx="192405" cy="243204"/>
          </a:xfrm>
          <a:custGeom>
            <a:avLst/>
            <a:gdLst/>
            <a:ahLst/>
            <a:cxnLst/>
            <a:rect l="l" t="t" r="r" b="b"/>
            <a:pathLst>
              <a:path w="192405" h="243204">
                <a:moveTo>
                  <a:pt x="38768" y="0"/>
                </a:moveTo>
                <a:lnTo>
                  <a:pt x="0" y="0"/>
                </a:lnTo>
                <a:lnTo>
                  <a:pt x="0" y="243018"/>
                </a:lnTo>
                <a:lnTo>
                  <a:pt x="31052" y="243018"/>
                </a:lnTo>
                <a:lnTo>
                  <a:pt x="31052" y="46624"/>
                </a:lnTo>
                <a:lnTo>
                  <a:pt x="67661" y="46624"/>
                </a:lnTo>
                <a:lnTo>
                  <a:pt x="38768" y="0"/>
                </a:lnTo>
                <a:close/>
              </a:path>
              <a:path w="192405" h="243204">
                <a:moveTo>
                  <a:pt x="67661" y="46624"/>
                </a:moveTo>
                <a:lnTo>
                  <a:pt x="31052" y="46624"/>
                </a:lnTo>
                <a:lnTo>
                  <a:pt x="155263" y="243018"/>
                </a:lnTo>
                <a:lnTo>
                  <a:pt x="191961" y="243018"/>
                </a:lnTo>
                <a:lnTo>
                  <a:pt x="191961" y="197100"/>
                </a:lnTo>
                <a:lnTo>
                  <a:pt x="160909" y="197100"/>
                </a:lnTo>
                <a:lnTo>
                  <a:pt x="67661" y="46624"/>
                </a:lnTo>
                <a:close/>
              </a:path>
              <a:path w="192405" h="243204">
                <a:moveTo>
                  <a:pt x="191961" y="0"/>
                </a:moveTo>
                <a:lnTo>
                  <a:pt x="160909" y="0"/>
                </a:lnTo>
                <a:lnTo>
                  <a:pt x="160909" y="197100"/>
                </a:lnTo>
                <a:lnTo>
                  <a:pt x="191961" y="197100"/>
                </a:lnTo>
                <a:lnTo>
                  <a:pt x="1919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37715" y="4306201"/>
            <a:ext cx="164465" cy="188595"/>
          </a:xfrm>
          <a:custGeom>
            <a:avLst/>
            <a:gdLst/>
            <a:ahLst/>
            <a:cxnLst/>
            <a:rect l="l" t="t" r="r" b="b"/>
            <a:pathLst>
              <a:path w="164464" h="188595">
                <a:moveTo>
                  <a:pt x="83275" y="0"/>
                </a:moveTo>
                <a:lnTo>
                  <a:pt x="37443" y="14412"/>
                </a:lnTo>
                <a:lnTo>
                  <a:pt x="10160" y="45422"/>
                </a:lnTo>
                <a:lnTo>
                  <a:pt x="613" y="83382"/>
                </a:lnTo>
                <a:lnTo>
                  <a:pt x="0" y="98318"/>
                </a:lnTo>
                <a:lnTo>
                  <a:pt x="676" y="111530"/>
                </a:lnTo>
                <a:lnTo>
                  <a:pt x="18027" y="158696"/>
                </a:lnTo>
                <a:lnTo>
                  <a:pt x="58309" y="185432"/>
                </a:lnTo>
                <a:lnTo>
                  <a:pt x="89318" y="188211"/>
                </a:lnTo>
                <a:lnTo>
                  <a:pt x="103013" y="186117"/>
                </a:lnTo>
                <a:lnTo>
                  <a:pt x="115397" y="182179"/>
                </a:lnTo>
                <a:lnTo>
                  <a:pt x="126477" y="176311"/>
                </a:lnTo>
                <a:lnTo>
                  <a:pt x="136259" y="168426"/>
                </a:lnTo>
                <a:lnTo>
                  <a:pt x="140711" y="163189"/>
                </a:lnTo>
                <a:lnTo>
                  <a:pt x="81863" y="163189"/>
                </a:lnTo>
                <a:lnTo>
                  <a:pt x="70828" y="162210"/>
                </a:lnTo>
                <a:lnTo>
                  <a:pt x="39473" y="138915"/>
                </a:lnTo>
                <a:lnTo>
                  <a:pt x="30813" y="86926"/>
                </a:lnTo>
                <a:lnTo>
                  <a:pt x="32579" y="75465"/>
                </a:lnTo>
                <a:lnTo>
                  <a:pt x="49261" y="38175"/>
                </a:lnTo>
                <a:lnTo>
                  <a:pt x="87756" y="26375"/>
                </a:lnTo>
                <a:lnTo>
                  <a:pt x="142673" y="26375"/>
                </a:lnTo>
                <a:lnTo>
                  <a:pt x="142361" y="25956"/>
                </a:lnTo>
                <a:lnTo>
                  <a:pt x="131996" y="15200"/>
                </a:lnTo>
                <a:lnTo>
                  <a:pt x="121024" y="8603"/>
                </a:lnTo>
                <a:lnTo>
                  <a:pt x="109265" y="3847"/>
                </a:lnTo>
                <a:lnTo>
                  <a:pt x="96692" y="967"/>
                </a:lnTo>
                <a:lnTo>
                  <a:pt x="83275" y="0"/>
                </a:lnTo>
                <a:close/>
              </a:path>
              <a:path w="164464" h="188595">
                <a:moveTo>
                  <a:pt x="142673" y="26375"/>
                </a:moveTo>
                <a:lnTo>
                  <a:pt x="87756" y="26375"/>
                </a:lnTo>
                <a:lnTo>
                  <a:pt x="100067" y="28864"/>
                </a:lnTo>
                <a:lnTo>
                  <a:pt x="110866" y="34528"/>
                </a:lnTo>
                <a:lnTo>
                  <a:pt x="131204" y="68238"/>
                </a:lnTo>
                <a:lnTo>
                  <a:pt x="133190" y="98324"/>
                </a:lnTo>
                <a:lnTo>
                  <a:pt x="131828" y="109925"/>
                </a:lnTo>
                <a:lnTo>
                  <a:pt x="117845" y="147722"/>
                </a:lnTo>
                <a:lnTo>
                  <a:pt x="81863" y="163189"/>
                </a:lnTo>
                <a:lnTo>
                  <a:pt x="140711" y="163189"/>
                </a:lnTo>
                <a:lnTo>
                  <a:pt x="159536" y="127049"/>
                </a:lnTo>
                <a:lnTo>
                  <a:pt x="164305" y="86926"/>
                </a:lnTo>
                <a:lnTo>
                  <a:pt x="164303" y="83382"/>
                </a:lnTo>
                <a:lnTo>
                  <a:pt x="163265" y="71547"/>
                </a:lnTo>
                <a:lnTo>
                  <a:pt x="160708" y="59458"/>
                </a:lnTo>
                <a:lnTo>
                  <a:pt x="156510" y="47933"/>
                </a:lnTo>
                <a:lnTo>
                  <a:pt x="150463" y="36816"/>
                </a:lnTo>
                <a:lnTo>
                  <a:pt x="142673" y="26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525547" y="424474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4" h="250189">
                <a:moveTo>
                  <a:pt x="76207" y="63575"/>
                </a:moveTo>
                <a:lnTo>
                  <a:pt x="34821" y="76758"/>
                </a:lnTo>
                <a:lnTo>
                  <a:pt x="9730" y="109438"/>
                </a:lnTo>
                <a:lnTo>
                  <a:pt x="589" y="146604"/>
                </a:lnTo>
                <a:lnTo>
                  <a:pt x="0" y="160955"/>
                </a:lnTo>
                <a:lnTo>
                  <a:pt x="770" y="173858"/>
                </a:lnTo>
                <a:lnTo>
                  <a:pt x="18707" y="220562"/>
                </a:lnTo>
                <a:lnTo>
                  <a:pt x="49281" y="245486"/>
                </a:lnTo>
                <a:lnTo>
                  <a:pt x="75203" y="250036"/>
                </a:lnTo>
                <a:lnTo>
                  <a:pt x="86369" y="248669"/>
                </a:lnTo>
                <a:lnTo>
                  <a:pt x="98292" y="244957"/>
                </a:lnTo>
                <a:lnTo>
                  <a:pt x="111939" y="238315"/>
                </a:lnTo>
                <a:lnTo>
                  <a:pt x="121379" y="229872"/>
                </a:lnTo>
                <a:lnTo>
                  <a:pt x="126000" y="223934"/>
                </a:lnTo>
                <a:lnTo>
                  <a:pt x="80989" y="223934"/>
                </a:lnTo>
                <a:lnTo>
                  <a:pt x="68867" y="222467"/>
                </a:lnTo>
                <a:lnTo>
                  <a:pt x="38420" y="195996"/>
                </a:lnTo>
                <a:lnTo>
                  <a:pt x="31039" y="157539"/>
                </a:lnTo>
                <a:lnTo>
                  <a:pt x="31200" y="150683"/>
                </a:lnTo>
                <a:lnTo>
                  <a:pt x="40933" y="113617"/>
                </a:lnTo>
                <a:lnTo>
                  <a:pt x="83921" y="89757"/>
                </a:lnTo>
                <a:lnTo>
                  <a:pt x="156662" y="89757"/>
                </a:lnTo>
                <a:lnTo>
                  <a:pt x="156662" y="83981"/>
                </a:lnTo>
                <a:lnTo>
                  <a:pt x="122984" y="83981"/>
                </a:lnTo>
                <a:lnTo>
                  <a:pt x="114284" y="76063"/>
                </a:lnTo>
                <a:lnTo>
                  <a:pt x="102079" y="68059"/>
                </a:lnTo>
                <a:lnTo>
                  <a:pt x="89964" y="64696"/>
                </a:lnTo>
                <a:lnTo>
                  <a:pt x="76207" y="63575"/>
                </a:lnTo>
                <a:close/>
              </a:path>
              <a:path w="156844" h="250189">
                <a:moveTo>
                  <a:pt x="156662" y="218995"/>
                </a:moveTo>
                <a:lnTo>
                  <a:pt x="129843" y="218995"/>
                </a:lnTo>
                <a:lnTo>
                  <a:pt x="129843" y="243724"/>
                </a:lnTo>
                <a:lnTo>
                  <a:pt x="156662" y="243724"/>
                </a:lnTo>
                <a:lnTo>
                  <a:pt x="156662" y="218995"/>
                </a:lnTo>
                <a:close/>
              </a:path>
              <a:path w="156844" h="250189">
                <a:moveTo>
                  <a:pt x="156662" y="89757"/>
                </a:moveTo>
                <a:lnTo>
                  <a:pt x="83921" y="89757"/>
                </a:lnTo>
                <a:lnTo>
                  <a:pt x="95859" y="91897"/>
                </a:lnTo>
                <a:lnTo>
                  <a:pt x="106980" y="97759"/>
                </a:lnTo>
                <a:lnTo>
                  <a:pt x="128312" y="142278"/>
                </a:lnTo>
                <a:lnTo>
                  <a:pt x="129058" y="158703"/>
                </a:lnTo>
                <a:lnTo>
                  <a:pt x="128008" y="173121"/>
                </a:lnTo>
                <a:lnTo>
                  <a:pt x="105817" y="216543"/>
                </a:lnTo>
                <a:lnTo>
                  <a:pt x="80989" y="223934"/>
                </a:lnTo>
                <a:lnTo>
                  <a:pt x="126000" y="223934"/>
                </a:lnTo>
                <a:lnTo>
                  <a:pt x="129843" y="218995"/>
                </a:lnTo>
                <a:lnTo>
                  <a:pt x="156662" y="218995"/>
                </a:lnTo>
                <a:lnTo>
                  <a:pt x="156662" y="89757"/>
                </a:lnTo>
                <a:close/>
              </a:path>
              <a:path w="156844" h="250189">
                <a:moveTo>
                  <a:pt x="156662" y="0"/>
                </a:moveTo>
                <a:lnTo>
                  <a:pt x="127679" y="0"/>
                </a:lnTo>
                <a:lnTo>
                  <a:pt x="122984" y="83981"/>
                </a:lnTo>
                <a:lnTo>
                  <a:pt x="156662" y="83981"/>
                </a:lnTo>
                <a:lnTo>
                  <a:pt x="1566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716743" y="4307613"/>
            <a:ext cx="161290" cy="186690"/>
          </a:xfrm>
          <a:custGeom>
            <a:avLst/>
            <a:gdLst/>
            <a:ahLst/>
            <a:cxnLst/>
            <a:rect l="l" t="t" r="r" b="b"/>
            <a:pathLst>
              <a:path w="161289" h="186689">
                <a:moveTo>
                  <a:pt x="83371" y="0"/>
                </a:moveTo>
                <a:lnTo>
                  <a:pt x="38649" y="13274"/>
                </a:lnTo>
                <a:lnTo>
                  <a:pt x="10721" y="43821"/>
                </a:lnTo>
                <a:lnTo>
                  <a:pt x="647" y="81201"/>
                </a:lnTo>
                <a:lnTo>
                  <a:pt x="0" y="95585"/>
                </a:lnTo>
                <a:lnTo>
                  <a:pt x="628" y="109506"/>
                </a:lnTo>
                <a:lnTo>
                  <a:pt x="17866" y="156753"/>
                </a:lnTo>
                <a:lnTo>
                  <a:pt x="58072" y="183738"/>
                </a:lnTo>
                <a:lnTo>
                  <a:pt x="87454" y="186691"/>
                </a:lnTo>
                <a:lnTo>
                  <a:pt x="99010" y="184669"/>
                </a:lnTo>
                <a:lnTo>
                  <a:pt x="136255" y="166720"/>
                </a:lnTo>
                <a:lnTo>
                  <a:pt x="142702" y="160642"/>
                </a:lnTo>
                <a:lnTo>
                  <a:pt x="73250" y="160642"/>
                </a:lnTo>
                <a:lnTo>
                  <a:pt x="61259" y="157596"/>
                </a:lnTo>
                <a:lnTo>
                  <a:pt x="35865" y="128722"/>
                </a:lnTo>
                <a:lnTo>
                  <a:pt x="31805" y="101733"/>
                </a:lnTo>
                <a:lnTo>
                  <a:pt x="160993" y="98319"/>
                </a:lnTo>
                <a:lnTo>
                  <a:pt x="160669" y="83542"/>
                </a:lnTo>
                <a:lnTo>
                  <a:pt x="160332" y="78416"/>
                </a:lnTo>
                <a:lnTo>
                  <a:pt x="130609" y="78416"/>
                </a:lnTo>
                <a:lnTo>
                  <a:pt x="32533" y="77177"/>
                </a:lnTo>
                <a:lnTo>
                  <a:pt x="56862" y="32276"/>
                </a:lnTo>
                <a:lnTo>
                  <a:pt x="81664" y="25437"/>
                </a:lnTo>
                <a:lnTo>
                  <a:pt x="141866" y="25437"/>
                </a:lnTo>
                <a:lnTo>
                  <a:pt x="135004" y="19105"/>
                </a:lnTo>
                <a:lnTo>
                  <a:pt x="123988" y="11933"/>
                </a:lnTo>
                <a:lnTo>
                  <a:pt x="108304" y="3854"/>
                </a:lnTo>
                <a:lnTo>
                  <a:pt x="95997" y="963"/>
                </a:lnTo>
                <a:lnTo>
                  <a:pt x="83371" y="0"/>
                </a:lnTo>
                <a:close/>
              </a:path>
              <a:path w="161289" h="186689">
                <a:moveTo>
                  <a:pt x="158838" y="125040"/>
                </a:moveTo>
                <a:lnTo>
                  <a:pt x="127850" y="129324"/>
                </a:lnTo>
                <a:lnTo>
                  <a:pt x="122607" y="139137"/>
                </a:lnTo>
                <a:lnTo>
                  <a:pt x="112119" y="151128"/>
                </a:lnTo>
                <a:lnTo>
                  <a:pt x="102448" y="156664"/>
                </a:lnTo>
                <a:lnTo>
                  <a:pt x="89819" y="159825"/>
                </a:lnTo>
                <a:lnTo>
                  <a:pt x="73250" y="160642"/>
                </a:lnTo>
                <a:lnTo>
                  <a:pt x="142702" y="160642"/>
                </a:lnTo>
                <a:lnTo>
                  <a:pt x="146888" y="154713"/>
                </a:lnTo>
                <a:lnTo>
                  <a:pt x="155371" y="139137"/>
                </a:lnTo>
                <a:lnTo>
                  <a:pt x="158180" y="131397"/>
                </a:lnTo>
                <a:lnTo>
                  <a:pt x="158838" y="125040"/>
                </a:lnTo>
                <a:close/>
              </a:path>
              <a:path w="161289" h="186689">
                <a:moveTo>
                  <a:pt x="141866" y="25437"/>
                </a:moveTo>
                <a:lnTo>
                  <a:pt x="81664" y="25437"/>
                </a:lnTo>
                <a:lnTo>
                  <a:pt x="94915" y="27027"/>
                </a:lnTo>
                <a:lnTo>
                  <a:pt x="106428" y="31845"/>
                </a:lnTo>
                <a:lnTo>
                  <a:pt x="116303" y="40241"/>
                </a:lnTo>
                <a:lnTo>
                  <a:pt x="124639" y="52566"/>
                </a:lnTo>
                <a:lnTo>
                  <a:pt x="128282" y="64106"/>
                </a:lnTo>
                <a:lnTo>
                  <a:pt x="130609" y="78416"/>
                </a:lnTo>
                <a:lnTo>
                  <a:pt x="160332" y="78416"/>
                </a:lnTo>
                <a:lnTo>
                  <a:pt x="150435" y="38640"/>
                </a:lnTo>
                <a:lnTo>
                  <a:pt x="142627" y="26139"/>
                </a:lnTo>
                <a:lnTo>
                  <a:pt x="141866" y="2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77462" y="4556988"/>
            <a:ext cx="630555" cy="386080"/>
          </a:xfrm>
          <a:custGeom>
            <a:avLst/>
            <a:gdLst/>
            <a:ahLst/>
            <a:cxnLst/>
            <a:rect l="l" t="t" r="r" b="b"/>
            <a:pathLst>
              <a:path w="630555" h="386079">
                <a:moveTo>
                  <a:pt x="0" y="0"/>
                </a:moveTo>
                <a:lnTo>
                  <a:pt x="630368" y="0"/>
                </a:lnTo>
                <a:lnTo>
                  <a:pt x="630368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177462" y="4556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177462" y="4556988"/>
            <a:ext cx="630555" cy="386080"/>
          </a:xfrm>
          <a:custGeom>
            <a:avLst/>
            <a:gdLst/>
            <a:ahLst/>
            <a:cxnLst/>
            <a:rect l="l" t="t" r="r" b="b"/>
            <a:pathLst>
              <a:path w="630555" h="386079">
                <a:moveTo>
                  <a:pt x="0" y="0"/>
                </a:moveTo>
                <a:lnTo>
                  <a:pt x="630368" y="0"/>
                </a:lnTo>
                <a:lnTo>
                  <a:pt x="630368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177462" y="4556988"/>
            <a:ext cx="630555" cy="386080"/>
          </a:xfrm>
          <a:custGeom>
            <a:avLst/>
            <a:gdLst/>
            <a:ahLst/>
            <a:cxnLst/>
            <a:rect l="l" t="t" r="r" b="b"/>
            <a:pathLst>
              <a:path w="630555" h="386079">
                <a:moveTo>
                  <a:pt x="0" y="0"/>
                </a:moveTo>
                <a:lnTo>
                  <a:pt x="630368" y="0"/>
                </a:lnTo>
                <a:lnTo>
                  <a:pt x="630368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177462" y="4556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80057" y="4626929"/>
            <a:ext cx="216535" cy="243204"/>
          </a:xfrm>
          <a:custGeom>
            <a:avLst/>
            <a:gdLst/>
            <a:ahLst/>
            <a:cxnLst/>
            <a:rect l="l" t="t" r="r" b="b"/>
            <a:pathLst>
              <a:path w="216535" h="243204">
                <a:moveTo>
                  <a:pt x="128539" y="0"/>
                </a:moveTo>
                <a:lnTo>
                  <a:pt x="91087" y="0"/>
                </a:lnTo>
                <a:lnTo>
                  <a:pt x="0" y="243018"/>
                </a:lnTo>
                <a:lnTo>
                  <a:pt x="33216" y="243018"/>
                </a:lnTo>
                <a:lnTo>
                  <a:pt x="60035" y="170261"/>
                </a:lnTo>
                <a:lnTo>
                  <a:pt x="189851" y="170261"/>
                </a:lnTo>
                <a:lnTo>
                  <a:pt x="180182" y="143413"/>
                </a:lnTo>
                <a:lnTo>
                  <a:pt x="69162" y="143413"/>
                </a:lnTo>
                <a:lnTo>
                  <a:pt x="108025" y="36029"/>
                </a:lnTo>
                <a:lnTo>
                  <a:pt x="141513" y="36029"/>
                </a:lnTo>
                <a:lnTo>
                  <a:pt x="128539" y="0"/>
                </a:lnTo>
                <a:close/>
              </a:path>
              <a:path w="216535" h="243204">
                <a:moveTo>
                  <a:pt x="189851" y="170261"/>
                </a:moveTo>
                <a:lnTo>
                  <a:pt x="156016" y="170261"/>
                </a:lnTo>
                <a:lnTo>
                  <a:pt x="180011" y="243018"/>
                </a:lnTo>
                <a:lnTo>
                  <a:pt x="216051" y="243018"/>
                </a:lnTo>
                <a:lnTo>
                  <a:pt x="189851" y="170261"/>
                </a:lnTo>
                <a:close/>
              </a:path>
              <a:path w="216535" h="243204">
                <a:moveTo>
                  <a:pt x="141513" y="36029"/>
                </a:moveTo>
                <a:lnTo>
                  <a:pt x="108025" y="36029"/>
                </a:lnTo>
                <a:lnTo>
                  <a:pt x="145476" y="143413"/>
                </a:lnTo>
                <a:lnTo>
                  <a:pt x="180182" y="143413"/>
                </a:lnTo>
                <a:lnTo>
                  <a:pt x="141513" y="360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8094" y="4198817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1260685" y="0"/>
                </a:moveTo>
                <a:lnTo>
                  <a:pt x="84703" y="0"/>
                </a:lnTo>
                <a:lnTo>
                  <a:pt x="78294" y="242"/>
                </a:lnTo>
                <a:lnTo>
                  <a:pt x="38608" y="13745"/>
                </a:lnTo>
                <a:lnTo>
                  <a:pt x="10604" y="43831"/>
                </a:lnTo>
                <a:lnTo>
                  <a:pt x="0" y="84782"/>
                </a:lnTo>
                <a:lnTo>
                  <a:pt x="241" y="712863"/>
                </a:lnTo>
                <a:lnTo>
                  <a:pt x="13732" y="752587"/>
                </a:lnTo>
                <a:lnTo>
                  <a:pt x="43791" y="780616"/>
                </a:lnTo>
                <a:lnTo>
                  <a:pt x="84703" y="791230"/>
                </a:lnTo>
                <a:lnTo>
                  <a:pt x="1267172" y="790990"/>
                </a:lnTo>
                <a:lnTo>
                  <a:pt x="1307097" y="777490"/>
                </a:lnTo>
                <a:lnTo>
                  <a:pt x="1334925" y="747404"/>
                </a:lnTo>
                <a:lnTo>
                  <a:pt x="1345374" y="706454"/>
                </a:lnTo>
                <a:lnTo>
                  <a:pt x="1345138" y="78378"/>
                </a:lnTo>
                <a:lnTo>
                  <a:pt x="1331837" y="38648"/>
                </a:lnTo>
                <a:lnTo>
                  <a:pt x="1301926" y="10615"/>
                </a:lnTo>
                <a:lnTo>
                  <a:pt x="12606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28094" y="4198817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84703" y="0"/>
                </a:moveTo>
                <a:lnTo>
                  <a:pt x="1260685" y="0"/>
                </a:lnTo>
                <a:lnTo>
                  <a:pt x="1275365" y="1250"/>
                </a:lnTo>
                <a:lnTo>
                  <a:pt x="1313416" y="18306"/>
                </a:lnTo>
                <a:lnTo>
                  <a:pt x="1338377" y="50874"/>
                </a:lnTo>
                <a:lnTo>
                  <a:pt x="1345374" y="706454"/>
                </a:lnTo>
                <a:lnTo>
                  <a:pt x="1344148" y="720958"/>
                </a:lnTo>
                <a:lnTo>
                  <a:pt x="1327319" y="758923"/>
                </a:lnTo>
                <a:lnTo>
                  <a:pt x="1294872" y="784116"/>
                </a:lnTo>
                <a:lnTo>
                  <a:pt x="84703" y="791230"/>
                </a:lnTo>
                <a:lnTo>
                  <a:pt x="70213" y="789980"/>
                </a:lnTo>
                <a:lnTo>
                  <a:pt x="32283" y="772926"/>
                </a:lnTo>
                <a:lnTo>
                  <a:pt x="7112" y="740363"/>
                </a:lnTo>
                <a:lnTo>
                  <a:pt x="0" y="84782"/>
                </a:lnTo>
                <a:lnTo>
                  <a:pt x="1248" y="70278"/>
                </a:lnTo>
                <a:lnTo>
                  <a:pt x="18288" y="32313"/>
                </a:lnTo>
                <a:lnTo>
                  <a:pt x="50821" y="7119"/>
                </a:lnTo>
                <a:lnTo>
                  <a:pt x="78294" y="242"/>
                </a:lnTo>
                <a:lnTo>
                  <a:pt x="84703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2797" y="41988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6794" y="4245450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40" h="243204">
                <a:moveTo>
                  <a:pt x="38825" y="0"/>
                </a:moveTo>
                <a:lnTo>
                  <a:pt x="0" y="0"/>
                </a:lnTo>
                <a:lnTo>
                  <a:pt x="0" y="243018"/>
                </a:lnTo>
                <a:lnTo>
                  <a:pt x="31767" y="243018"/>
                </a:lnTo>
                <a:lnTo>
                  <a:pt x="31767" y="46624"/>
                </a:lnTo>
                <a:lnTo>
                  <a:pt x="67880" y="46624"/>
                </a:lnTo>
                <a:lnTo>
                  <a:pt x="38825" y="0"/>
                </a:lnTo>
                <a:close/>
              </a:path>
              <a:path w="193040" h="243204">
                <a:moveTo>
                  <a:pt x="67880" y="46624"/>
                </a:moveTo>
                <a:lnTo>
                  <a:pt x="31767" y="46624"/>
                </a:lnTo>
                <a:lnTo>
                  <a:pt x="156006" y="243018"/>
                </a:lnTo>
                <a:lnTo>
                  <a:pt x="192705" y="243018"/>
                </a:lnTo>
                <a:lnTo>
                  <a:pt x="192705" y="197100"/>
                </a:lnTo>
                <a:lnTo>
                  <a:pt x="161652" y="197100"/>
                </a:lnTo>
                <a:lnTo>
                  <a:pt x="67880" y="46624"/>
                </a:lnTo>
                <a:close/>
              </a:path>
              <a:path w="193040" h="243204">
                <a:moveTo>
                  <a:pt x="192705" y="0"/>
                </a:moveTo>
                <a:lnTo>
                  <a:pt x="161652" y="0"/>
                </a:lnTo>
                <a:lnTo>
                  <a:pt x="161652" y="197100"/>
                </a:lnTo>
                <a:lnTo>
                  <a:pt x="192705" y="197100"/>
                </a:lnTo>
                <a:lnTo>
                  <a:pt x="192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45519" y="4306201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78" y="0"/>
                </a:moveTo>
                <a:lnTo>
                  <a:pt x="37762" y="14464"/>
                </a:lnTo>
                <a:lnTo>
                  <a:pt x="10383" y="45591"/>
                </a:lnTo>
                <a:lnTo>
                  <a:pt x="644" y="83599"/>
                </a:lnTo>
                <a:lnTo>
                  <a:pt x="0" y="98299"/>
                </a:lnTo>
                <a:lnTo>
                  <a:pt x="59" y="99978"/>
                </a:lnTo>
                <a:lnTo>
                  <a:pt x="11431" y="147607"/>
                </a:lnTo>
                <a:lnTo>
                  <a:pt x="46561" y="181694"/>
                </a:lnTo>
                <a:lnTo>
                  <a:pt x="90058" y="188204"/>
                </a:lnTo>
                <a:lnTo>
                  <a:pt x="103625" y="186103"/>
                </a:lnTo>
                <a:lnTo>
                  <a:pt x="115880" y="182154"/>
                </a:lnTo>
                <a:lnTo>
                  <a:pt x="126896" y="176269"/>
                </a:lnTo>
                <a:lnTo>
                  <a:pt x="136744" y="168361"/>
                </a:lnTo>
                <a:lnTo>
                  <a:pt x="141260" y="163189"/>
                </a:lnTo>
                <a:lnTo>
                  <a:pt x="82572" y="163189"/>
                </a:lnTo>
                <a:lnTo>
                  <a:pt x="70950" y="162156"/>
                </a:lnTo>
                <a:lnTo>
                  <a:pt x="39842" y="138783"/>
                </a:lnTo>
                <a:lnTo>
                  <a:pt x="30768" y="86872"/>
                </a:lnTo>
                <a:lnTo>
                  <a:pt x="32566" y="75430"/>
                </a:lnTo>
                <a:lnTo>
                  <a:pt x="49754" y="38277"/>
                </a:lnTo>
                <a:lnTo>
                  <a:pt x="88228" y="26357"/>
                </a:lnTo>
                <a:lnTo>
                  <a:pt x="142892" y="26357"/>
                </a:lnTo>
                <a:lnTo>
                  <a:pt x="142575" y="25934"/>
                </a:lnTo>
                <a:lnTo>
                  <a:pt x="132301" y="15196"/>
                </a:lnTo>
                <a:lnTo>
                  <a:pt x="121510" y="8601"/>
                </a:lnTo>
                <a:lnTo>
                  <a:pt x="109766" y="3846"/>
                </a:lnTo>
                <a:lnTo>
                  <a:pt x="97034" y="967"/>
                </a:lnTo>
                <a:lnTo>
                  <a:pt x="83278" y="0"/>
                </a:lnTo>
                <a:close/>
              </a:path>
              <a:path w="165100" h="188595">
                <a:moveTo>
                  <a:pt x="142892" y="26357"/>
                </a:moveTo>
                <a:lnTo>
                  <a:pt x="88228" y="26357"/>
                </a:lnTo>
                <a:lnTo>
                  <a:pt x="100596" y="28814"/>
                </a:lnTo>
                <a:lnTo>
                  <a:pt x="111418" y="34474"/>
                </a:lnTo>
                <a:lnTo>
                  <a:pt x="131789" y="68283"/>
                </a:lnTo>
                <a:lnTo>
                  <a:pt x="133828" y="98299"/>
                </a:lnTo>
                <a:lnTo>
                  <a:pt x="132340" y="109909"/>
                </a:lnTo>
                <a:lnTo>
                  <a:pt x="118532" y="147701"/>
                </a:lnTo>
                <a:lnTo>
                  <a:pt x="82572" y="163189"/>
                </a:lnTo>
                <a:lnTo>
                  <a:pt x="141260" y="163189"/>
                </a:lnTo>
                <a:lnTo>
                  <a:pt x="160224" y="126962"/>
                </a:lnTo>
                <a:lnTo>
                  <a:pt x="164961" y="86872"/>
                </a:lnTo>
                <a:lnTo>
                  <a:pt x="164990" y="83599"/>
                </a:lnTo>
                <a:lnTo>
                  <a:pt x="163841" y="71431"/>
                </a:lnTo>
                <a:lnTo>
                  <a:pt x="161161" y="59371"/>
                </a:lnTo>
                <a:lnTo>
                  <a:pt x="156836" y="47869"/>
                </a:lnTo>
                <a:lnTo>
                  <a:pt x="150697" y="36774"/>
                </a:lnTo>
                <a:lnTo>
                  <a:pt x="142892" y="26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33284" y="4244744"/>
            <a:ext cx="156845" cy="250190"/>
          </a:xfrm>
          <a:custGeom>
            <a:avLst/>
            <a:gdLst/>
            <a:ahLst/>
            <a:cxnLst/>
            <a:rect l="l" t="t" r="r" b="b"/>
            <a:pathLst>
              <a:path w="156844" h="250189">
                <a:moveTo>
                  <a:pt x="76211" y="63575"/>
                </a:moveTo>
                <a:lnTo>
                  <a:pt x="35342" y="76814"/>
                </a:lnTo>
                <a:lnTo>
                  <a:pt x="9984" y="109608"/>
                </a:lnTo>
                <a:lnTo>
                  <a:pt x="640" y="146808"/>
                </a:lnTo>
                <a:lnTo>
                  <a:pt x="0" y="161228"/>
                </a:lnTo>
                <a:lnTo>
                  <a:pt x="856" y="174072"/>
                </a:lnTo>
                <a:lnTo>
                  <a:pt x="19402" y="220604"/>
                </a:lnTo>
                <a:lnTo>
                  <a:pt x="50028" y="245487"/>
                </a:lnTo>
                <a:lnTo>
                  <a:pt x="75914" y="250037"/>
                </a:lnTo>
                <a:lnTo>
                  <a:pt x="86888" y="248674"/>
                </a:lnTo>
                <a:lnTo>
                  <a:pt x="98691" y="244965"/>
                </a:lnTo>
                <a:lnTo>
                  <a:pt x="112662" y="238326"/>
                </a:lnTo>
                <a:lnTo>
                  <a:pt x="122096" y="229880"/>
                </a:lnTo>
                <a:lnTo>
                  <a:pt x="126726" y="223934"/>
                </a:lnTo>
                <a:lnTo>
                  <a:pt x="81713" y="223934"/>
                </a:lnTo>
                <a:lnTo>
                  <a:pt x="69503" y="222468"/>
                </a:lnTo>
                <a:lnTo>
                  <a:pt x="39149" y="195989"/>
                </a:lnTo>
                <a:lnTo>
                  <a:pt x="31749" y="157539"/>
                </a:lnTo>
                <a:lnTo>
                  <a:pt x="31877" y="151006"/>
                </a:lnTo>
                <a:lnTo>
                  <a:pt x="41233" y="113796"/>
                </a:lnTo>
                <a:lnTo>
                  <a:pt x="84199" y="89768"/>
                </a:lnTo>
                <a:lnTo>
                  <a:pt x="156684" y="89768"/>
                </a:lnTo>
                <a:lnTo>
                  <a:pt x="156684" y="83816"/>
                </a:lnTo>
                <a:lnTo>
                  <a:pt x="123279" y="83816"/>
                </a:lnTo>
                <a:lnTo>
                  <a:pt x="114648" y="75986"/>
                </a:lnTo>
                <a:lnTo>
                  <a:pt x="102420" y="68056"/>
                </a:lnTo>
                <a:lnTo>
                  <a:pt x="90183" y="64695"/>
                </a:lnTo>
                <a:lnTo>
                  <a:pt x="76211" y="63575"/>
                </a:lnTo>
                <a:close/>
              </a:path>
              <a:path w="156844" h="250189">
                <a:moveTo>
                  <a:pt x="156684" y="218995"/>
                </a:moveTo>
                <a:lnTo>
                  <a:pt x="130572" y="218995"/>
                </a:lnTo>
                <a:lnTo>
                  <a:pt x="130572" y="243724"/>
                </a:lnTo>
                <a:lnTo>
                  <a:pt x="156684" y="243724"/>
                </a:lnTo>
                <a:lnTo>
                  <a:pt x="156684" y="218995"/>
                </a:lnTo>
                <a:close/>
              </a:path>
              <a:path w="156844" h="250189">
                <a:moveTo>
                  <a:pt x="156684" y="89768"/>
                </a:moveTo>
                <a:lnTo>
                  <a:pt x="84199" y="89768"/>
                </a:lnTo>
                <a:lnTo>
                  <a:pt x="96076" y="91958"/>
                </a:lnTo>
                <a:lnTo>
                  <a:pt x="107177" y="97856"/>
                </a:lnTo>
                <a:lnTo>
                  <a:pt x="129075" y="142349"/>
                </a:lnTo>
                <a:lnTo>
                  <a:pt x="129828" y="158728"/>
                </a:lnTo>
                <a:lnTo>
                  <a:pt x="128652" y="173138"/>
                </a:lnTo>
                <a:lnTo>
                  <a:pt x="106058" y="216541"/>
                </a:lnTo>
                <a:lnTo>
                  <a:pt x="81713" y="223934"/>
                </a:lnTo>
                <a:lnTo>
                  <a:pt x="126726" y="223934"/>
                </a:lnTo>
                <a:lnTo>
                  <a:pt x="130572" y="218995"/>
                </a:lnTo>
                <a:lnTo>
                  <a:pt x="156684" y="218995"/>
                </a:lnTo>
                <a:lnTo>
                  <a:pt x="156684" y="89768"/>
                </a:lnTo>
                <a:close/>
              </a:path>
              <a:path w="156844" h="250189">
                <a:moveTo>
                  <a:pt x="156684" y="0"/>
                </a:moveTo>
                <a:lnTo>
                  <a:pt x="128455" y="0"/>
                </a:lnTo>
                <a:lnTo>
                  <a:pt x="123279" y="83816"/>
                </a:lnTo>
                <a:lnTo>
                  <a:pt x="156684" y="83816"/>
                </a:lnTo>
                <a:lnTo>
                  <a:pt x="1566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224643" y="4307613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09" y="0"/>
                </a:moveTo>
                <a:lnTo>
                  <a:pt x="42376" y="10345"/>
                </a:lnTo>
                <a:lnTo>
                  <a:pt x="9823" y="46815"/>
                </a:lnTo>
                <a:lnTo>
                  <a:pt x="584" y="84936"/>
                </a:lnTo>
                <a:lnTo>
                  <a:pt x="0" y="100462"/>
                </a:lnTo>
                <a:lnTo>
                  <a:pt x="1080" y="113330"/>
                </a:lnTo>
                <a:lnTo>
                  <a:pt x="21039" y="159315"/>
                </a:lnTo>
                <a:lnTo>
                  <a:pt x="53106" y="182870"/>
                </a:lnTo>
                <a:lnTo>
                  <a:pt x="79016" y="187212"/>
                </a:lnTo>
                <a:lnTo>
                  <a:pt x="88143" y="187212"/>
                </a:lnTo>
                <a:lnTo>
                  <a:pt x="127004" y="174425"/>
                </a:lnTo>
                <a:lnTo>
                  <a:pt x="142565" y="160664"/>
                </a:lnTo>
                <a:lnTo>
                  <a:pt x="73619" y="160664"/>
                </a:lnTo>
                <a:lnTo>
                  <a:pt x="61796" y="157642"/>
                </a:lnTo>
                <a:lnTo>
                  <a:pt x="36230" y="128722"/>
                </a:lnTo>
                <a:lnTo>
                  <a:pt x="31684" y="101733"/>
                </a:lnTo>
                <a:lnTo>
                  <a:pt x="161534" y="98833"/>
                </a:lnTo>
                <a:lnTo>
                  <a:pt x="161214" y="83856"/>
                </a:lnTo>
                <a:lnTo>
                  <a:pt x="160798" y="78416"/>
                </a:lnTo>
                <a:lnTo>
                  <a:pt x="131240" y="78416"/>
                </a:lnTo>
                <a:lnTo>
                  <a:pt x="33108" y="77082"/>
                </a:lnTo>
                <a:lnTo>
                  <a:pt x="57266" y="32031"/>
                </a:lnTo>
                <a:lnTo>
                  <a:pt x="82293" y="25437"/>
                </a:lnTo>
                <a:lnTo>
                  <a:pt x="142069" y="25437"/>
                </a:lnTo>
                <a:lnTo>
                  <a:pt x="135760" y="19328"/>
                </a:lnTo>
                <a:lnTo>
                  <a:pt x="124771" y="12098"/>
                </a:lnTo>
                <a:lnTo>
                  <a:pt x="108960" y="3989"/>
                </a:lnTo>
                <a:lnTo>
                  <a:pt x="96453" y="997"/>
                </a:lnTo>
                <a:lnTo>
                  <a:pt x="83909" y="0"/>
                </a:lnTo>
                <a:close/>
              </a:path>
              <a:path w="161925" h="187325">
                <a:moveTo>
                  <a:pt x="158717" y="125040"/>
                </a:moveTo>
                <a:lnTo>
                  <a:pt x="128397" y="129454"/>
                </a:lnTo>
                <a:lnTo>
                  <a:pt x="123109" y="139231"/>
                </a:lnTo>
                <a:lnTo>
                  <a:pt x="112510" y="151229"/>
                </a:lnTo>
                <a:lnTo>
                  <a:pt x="102642" y="156710"/>
                </a:lnTo>
                <a:lnTo>
                  <a:pt x="89936" y="159843"/>
                </a:lnTo>
                <a:lnTo>
                  <a:pt x="73619" y="160664"/>
                </a:lnTo>
                <a:lnTo>
                  <a:pt x="142565" y="160664"/>
                </a:lnTo>
                <a:lnTo>
                  <a:pt x="146767" y="154713"/>
                </a:lnTo>
                <a:lnTo>
                  <a:pt x="151660" y="146944"/>
                </a:lnTo>
                <a:lnTo>
                  <a:pt x="155894" y="139175"/>
                </a:lnTo>
                <a:lnTo>
                  <a:pt x="158059" y="131397"/>
                </a:lnTo>
                <a:lnTo>
                  <a:pt x="158717" y="125040"/>
                </a:lnTo>
                <a:close/>
              </a:path>
              <a:path w="161925" h="187325">
                <a:moveTo>
                  <a:pt x="142069" y="25437"/>
                </a:moveTo>
                <a:lnTo>
                  <a:pt x="82293" y="25437"/>
                </a:lnTo>
                <a:lnTo>
                  <a:pt x="95396" y="27027"/>
                </a:lnTo>
                <a:lnTo>
                  <a:pt x="106740" y="31845"/>
                </a:lnTo>
                <a:lnTo>
                  <a:pt x="116605" y="40241"/>
                </a:lnTo>
                <a:lnTo>
                  <a:pt x="125270" y="52566"/>
                </a:lnTo>
                <a:lnTo>
                  <a:pt x="128913" y="64106"/>
                </a:lnTo>
                <a:lnTo>
                  <a:pt x="131240" y="78416"/>
                </a:lnTo>
                <a:lnTo>
                  <a:pt x="160798" y="78416"/>
                </a:lnTo>
                <a:lnTo>
                  <a:pt x="150891" y="38906"/>
                </a:lnTo>
                <a:lnTo>
                  <a:pt x="143133" y="26467"/>
                </a:lnTo>
                <a:lnTo>
                  <a:pt x="142069" y="254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5270" y="4556988"/>
            <a:ext cx="631190" cy="386080"/>
          </a:xfrm>
          <a:custGeom>
            <a:avLst/>
            <a:gdLst/>
            <a:ahLst/>
            <a:cxnLst/>
            <a:rect l="l" t="t" r="r" b="b"/>
            <a:pathLst>
              <a:path w="631190" h="386079">
                <a:moveTo>
                  <a:pt x="0" y="0"/>
                </a:moveTo>
                <a:lnTo>
                  <a:pt x="631093" y="0"/>
                </a:lnTo>
                <a:lnTo>
                  <a:pt x="631093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270" y="4556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5270" y="4556988"/>
            <a:ext cx="631190" cy="386080"/>
          </a:xfrm>
          <a:custGeom>
            <a:avLst/>
            <a:gdLst/>
            <a:ahLst/>
            <a:cxnLst/>
            <a:rect l="l" t="t" r="r" b="b"/>
            <a:pathLst>
              <a:path w="631190" h="386079">
                <a:moveTo>
                  <a:pt x="0" y="0"/>
                </a:moveTo>
                <a:lnTo>
                  <a:pt x="631093" y="0"/>
                </a:lnTo>
                <a:lnTo>
                  <a:pt x="631093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85270" y="4556988"/>
            <a:ext cx="631190" cy="386080"/>
          </a:xfrm>
          <a:custGeom>
            <a:avLst/>
            <a:gdLst/>
            <a:ahLst/>
            <a:cxnLst/>
            <a:rect l="l" t="t" r="r" b="b"/>
            <a:pathLst>
              <a:path w="631190" h="386079">
                <a:moveTo>
                  <a:pt x="0" y="0"/>
                </a:moveTo>
                <a:lnTo>
                  <a:pt x="631093" y="0"/>
                </a:lnTo>
                <a:lnTo>
                  <a:pt x="631093" y="385726"/>
                </a:lnTo>
                <a:lnTo>
                  <a:pt x="0" y="385726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5270" y="4556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08322" y="4626929"/>
            <a:ext cx="187325" cy="243204"/>
          </a:xfrm>
          <a:custGeom>
            <a:avLst/>
            <a:gdLst/>
            <a:ahLst/>
            <a:cxnLst/>
            <a:rect l="l" t="t" r="r" b="b"/>
            <a:pathLst>
              <a:path w="187325" h="243204">
                <a:moveTo>
                  <a:pt x="103762" y="0"/>
                </a:moveTo>
                <a:lnTo>
                  <a:pt x="0" y="0"/>
                </a:lnTo>
                <a:lnTo>
                  <a:pt x="0" y="243018"/>
                </a:lnTo>
                <a:lnTo>
                  <a:pt x="109255" y="242854"/>
                </a:lnTo>
                <a:lnTo>
                  <a:pt x="146913" y="233656"/>
                </a:lnTo>
                <a:lnTo>
                  <a:pt x="170994" y="214767"/>
                </a:lnTo>
                <a:lnTo>
                  <a:pt x="31767" y="214767"/>
                </a:lnTo>
                <a:lnTo>
                  <a:pt x="31767" y="129278"/>
                </a:lnTo>
                <a:lnTo>
                  <a:pt x="170584" y="129278"/>
                </a:lnTo>
                <a:lnTo>
                  <a:pt x="166542" y="124805"/>
                </a:lnTo>
                <a:lnTo>
                  <a:pt x="156309" y="118194"/>
                </a:lnTo>
                <a:lnTo>
                  <a:pt x="143563" y="111831"/>
                </a:lnTo>
                <a:lnTo>
                  <a:pt x="154369" y="105013"/>
                </a:lnTo>
                <a:lnTo>
                  <a:pt x="157206" y="102439"/>
                </a:lnTo>
                <a:lnTo>
                  <a:pt x="31767" y="102439"/>
                </a:lnTo>
                <a:lnTo>
                  <a:pt x="31767" y="27554"/>
                </a:lnTo>
                <a:lnTo>
                  <a:pt x="165416" y="27554"/>
                </a:lnTo>
                <a:lnTo>
                  <a:pt x="163173" y="23669"/>
                </a:lnTo>
                <a:lnTo>
                  <a:pt x="155024" y="15147"/>
                </a:lnTo>
                <a:lnTo>
                  <a:pt x="145069" y="8519"/>
                </a:lnTo>
                <a:lnTo>
                  <a:pt x="133249" y="3786"/>
                </a:lnTo>
                <a:lnTo>
                  <a:pt x="119500" y="946"/>
                </a:lnTo>
                <a:lnTo>
                  <a:pt x="103762" y="0"/>
                </a:lnTo>
                <a:close/>
              </a:path>
              <a:path w="187325" h="243204">
                <a:moveTo>
                  <a:pt x="170584" y="129278"/>
                </a:moveTo>
                <a:lnTo>
                  <a:pt x="31767" y="129278"/>
                </a:lnTo>
                <a:lnTo>
                  <a:pt x="103227" y="129431"/>
                </a:lnTo>
                <a:lnTo>
                  <a:pt x="114350" y="130828"/>
                </a:lnTo>
                <a:lnTo>
                  <a:pt x="147950" y="149063"/>
                </a:lnTo>
                <a:lnTo>
                  <a:pt x="153122" y="178914"/>
                </a:lnTo>
                <a:lnTo>
                  <a:pt x="149233" y="190216"/>
                </a:lnTo>
                <a:lnTo>
                  <a:pt x="140889" y="203012"/>
                </a:lnTo>
                <a:lnTo>
                  <a:pt x="130774" y="209598"/>
                </a:lnTo>
                <a:lnTo>
                  <a:pt x="118106" y="213488"/>
                </a:lnTo>
                <a:lnTo>
                  <a:pt x="103057" y="214767"/>
                </a:lnTo>
                <a:lnTo>
                  <a:pt x="170994" y="214767"/>
                </a:lnTo>
                <a:lnTo>
                  <a:pt x="176865" y="208125"/>
                </a:lnTo>
                <a:lnTo>
                  <a:pt x="182528" y="196761"/>
                </a:lnTo>
                <a:lnTo>
                  <a:pt x="185926" y="184528"/>
                </a:lnTo>
                <a:lnTo>
                  <a:pt x="187058" y="171283"/>
                </a:lnTo>
                <a:lnTo>
                  <a:pt x="185895" y="158254"/>
                </a:lnTo>
                <a:lnTo>
                  <a:pt x="182307" y="146310"/>
                </a:lnTo>
                <a:lnTo>
                  <a:pt x="175965" y="135233"/>
                </a:lnTo>
                <a:lnTo>
                  <a:pt x="170584" y="129278"/>
                </a:lnTo>
                <a:close/>
              </a:path>
              <a:path w="187325" h="243204">
                <a:moveTo>
                  <a:pt x="165416" y="27554"/>
                </a:moveTo>
                <a:lnTo>
                  <a:pt x="31767" y="27554"/>
                </a:lnTo>
                <a:lnTo>
                  <a:pt x="102530" y="27982"/>
                </a:lnTo>
                <a:lnTo>
                  <a:pt x="114881" y="29905"/>
                </a:lnTo>
                <a:lnTo>
                  <a:pt x="125913" y="33883"/>
                </a:lnTo>
                <a:lnTo>
                  <a:pt x="135003" y="41319"/>
                </a:lnTo>
                <a:lnTo>
                  <a:pt x="140584" y="52874"/>
                </a:lnTo>
                <a:lnTo>
                  <a:pt x="142377" y="68991"/>
                </a:lnTo>
                <a:lnTo>
                  <a:pt x="139169" y="81066"/>
                </a:lnTo>
                <a:lnTo>
                  <a:pt x="131461" y="91105"/>
                </a:lnTo>
                <a:lnTo>
                  <a:pt x="118440" y="99276"/>
                </a:lnTo>
                <a:lnTo>
                  <a:pt x="106552" y="101729"/>
                </a:lnTo>
                <a:lnTo>
                  <a:pt x="91765" y="102439"/>
                </a:lnTo>
                <a:lnTo>
                  <a:pt x="157206" y="102439"/>
                </a:lnTo>
                <a:lnTo>
                  <a:pt x="163749" y="96502"/>
                </a:lnTo>
                <a:lnTo>
                  <a:pt x="170033" y="86017"/>
                </a:lnTo>
                <a:lnTo>
                  <a:pt x="173804" y="73821"/>
                </a:lnTo>
                <a:lnTo>
                  <a:pt x="175061" y="59877"/>
                </a:lnTo>
                <a:lnTo>
                  <a:pt x="173814" y="47442"/>
                </a:lnTo>
                <a:lnTo>
                  <a:pt x="169946" y="35399"/>
                </a:lnTo>
                <a:lnTo>
                  <a:pt x="165416" y="275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807621" y="4189635"/>
            <a:ext cx="1346200" cy="791845"/>
          </a:xfrm>
          <a:custGeom>
            <a:avLst/>
            <a:gdLst/>
            <a:ahLst/>
            <a:cxnLst/>
            <a:rect l="l" t="t" r="r" b="b"/>
            <a:pathLst>
              <a:path w="1346200" h="791845">
                <a:moveTo>
                  <a:pt x="1261395" y="0"/>
                </a:moveTo>
                <a:lnTo>
                  <a:pt x="84689" y="0"/>
                </a:lnTo>
                <a:lnTo>
                  <a:pt x="78299" y="236"/>
                </a:lnTo>
                <a:lnTo>
                  <a:pt x="38611" y="13560"/>
                </a:lnTo>
                <a:lnTo>
                  <a:pt x="10605" y="43510"/>
                </a:lnTo>
                <a:lnTo>
                  <a:pt x="0" y="84772"/>
                </a:lnTo>
                <a:lnTo>
                  <a:pt x="240" y="712850"/>
                </a:lnTo>
                <a:lnTo>
                  <a:pt x="13725" y="752578"/>
                </a:lnTo>
                <a:lnTo>
                  <a:pt x="43780" y="780611"/>
                </a:lnTo>
                <a:lnTo>
                  <a:pt x="84689" y="791228"/>
                </a:lnTo>
                <a:lnTo>
                  <a:pt x="1267785" y="790987"/>
                </a:lnTo>
                <a:lnTo>
                  <a:pt x="1307474" y="777488"/>
                </a:lnTo>
                <a:lnTo>
                  <a:pt x="1335479" y="747403"/>
                </a:lnTo>
                <a:lnTo>
                  <a:pt x="1346084" y="706454"/>
                </a:lnTo>
                <a:lnTo>
                  <a:pt x="1345844" y="78288"/>
                </a:lnTo>
                <a:lnTo>
                  <a:pt x="1332360" y="38337"/>
                </a:lnTo>
                <a:lnTo>
                  <a:pt x="1302304" y="10470"/>
                </a:lnTo>
                <a:lnTo>
                  <a:pt x="1261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07621" y="4189635"/>
            <a:ext cx="1346200" cy="791845"/>
          </a:xfrm>
          <a:custGeom>
            <a:avLst/>
            <a:gdLst/>
            <a:ahLst/>
            <a:cxnLst/>
            <a:rect l="l" t="t" r="r" b="b"/>
            <a:pathLst>
              <a:path w="1346200" h="791845">
                <a:moveTo>
                  <a:pt x="84689" y="0"/>
                </a:moveTo>
                <a:lnTo>
                  <a:pt x="1261395" y="0"/>
                </a:lnTo>
                <a:lnTo>
                  <a:pt x="1275885" y="1228"/>
                </a:lnTo>
                <a:lnTo>
                  <a:pt x="1313811" y="18088"/>
                </a:lnTo>
                <a:lnTo>
                  <a:pt x="1338978" y="50574"/>
                </a:lnTo>
                <a:lnTo>
                  <a:pt x="1346084" y="706454"/>
                </a:lnTo>
                <a:lnTo>
                  <a:pt x="1344836" y="720957"/>
                </a:lnTo>
                <a:lnTo>
                  <a:pt x="1327795" y="758921"/>
                </a:lnTo>
                <a:lnTo>
                  <a:pt x="1295260" y="784114"/>
                </a:lnTo>
                <a:lnTo>
                  <a:pt x="84689" y="791228"/>
                </a:lnTo>
                <a:lnTo>
                  <a:pt x="70199" y="789977"/>
                </a:lnTo>
                <a:lnTo>
                  <a:pt x="32273" y="772920"/>
                </a:lnTo>
                <a:lnTo>
                  <a:pt x="7106" y="740352"/>
                </a:lnTo>
                <a:lnTo>
                  <a:pt x="0" y="84772"/>
                </a:lnTo>
                <a:lnTo>
                  <a:pt x="1248" y="70089"/>
                </a:lnTo>
                <a:lnTo>
                  <a:pt x="18289" y="32007"/>
                </a:lnTo>
                <a:lnTo>
                  <a:pt x="50824" y="7009"/>
                </a:lnTo>
                <a:lnTo>
                  <a:pt x="78299" y="236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92310" y="41896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96975" y="4236260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39" h="243204">
                <a:moveTo>
                  <a:pt x="38862" y="0"/>
                </a:moveTo>
                <a:lnTo>
                  <a:pt x="0" y="0"/>
                </a:lnTo>
                <a:lnTo>
                  <a:pt x="0" y="243018"/>
                </a:lnTo>
                <a:lnTo>
                  <a:pt x="31052" y="243018"/>
                </a:lnTo>
                <a:lnTo>
                  <a:pt x="31052" y="45927"/>
                </a:lnTo>
                <a:lnTo>
                  <a:pt x="67425" y="45927"/>
                </a:lnTo>
                <a:lnTo>
                  <a:pt x="38862" y="0"/>
                </a:lnTo>
                <a:close/>
              </a:path>
              <a:path w="193039" h="243204">
                <a:moveTo>
                  <a:pt x="67425" y="45927"/>
                </a:moveTo>
                <a:lnTo>
                  <a:pt x="31052" y="45927"/>
                </a:lnTo>
                <a:lnTo>
                  <a:pt x="155357" y="243018"/>
                </a:lnTo>
                <a:lnTo>
                  <a:pt x="192714" y="243018"/>
                </a:lnTo>
                <a:lnTo>
                  <a:pt x="192714" y="196394"/>
                </a:lnTo>
                <a:lnTo>
                  <a:pt x="161003" y="196394"/>
                </a:lnTo>
                <a:lnTo>
                  <a:pt x="67425" y="45927"/>
                </a:lnTo>
                <a:close/>
              </a:path>
              <a:path w="193039" h="243204">
                <a:moveTo>
                  <a:pt x="192714" y="0"/>
                </a:moveTo>
                <a:lnTo>
                  <a:pt x="161003" y="0"/>
                </a:lnTo>
                <a:lnTo>
                  <a:pt x="161003" y="196394"/>
                </a:lnTo>
                <a:lnTo>
                  <a:pt x="192714" y="196394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25755" y="4297019"/>
            <a:ext cx="164465" cy="188595"/>
          </a:xfrm>
          <a:custGeom>
            <a:avLst/>
            <a:gdLst/>
            <a:ahLst/>
            <a:cxnLst/>
            <a:rect l="l" t="t" r="r" b="b"/>
            <a:pathLst>
              <a:path w="164464" h="188595">
                <a:moveTo>
                  <a:pt x="83251" y="0"/>
                </a:moveTo>
                <a:lnTo>
                  <a:pt x="37189" y="14275"/>
                </a:lnTo>
                <a:lnTo>
                  <a:pt x="10119" y="45891"/>
                </a:lnTo>
                <a:lnTo>
                  <a:pt x="619" y="83883"/>
                </a:lnTo>
                <a:lnTo>
                  <a:pt x="0" y="98347"/>
                </a:lnTo>
                <a:lnTo>
                  <a:pt x="37" y="99865"/>
                </a:lnTo>
                <a:lnTo>
                  <a:pt x="11404" y="147438"/>
                </a:lnTo>
                <a:lnTo>
                  <a:pt x="36274" y="176607"/>
                </a:lnTo>
                <a:lnTo>
                  <a:pt x="73126" y="187592"/>
                </a:lnTo>
                <a:lnTo>
                  <a:pt x="89911" y="188144"/>
                </a:lnTo>
                <a:lnTo>
                  <a:pt x="103603" y="185912"/>
                </a:lnTo>
                <a:lnTo>
                  <a:pt x="115896" y="181848"/>
                </a:lnTo>
                <a:lnTo>
                  <a:pt x="126877" y="175940"/>
                </a:lnTo>
                <a:lnTo>
                  <a:pt x="136631" y="168174"/>
                </a:lnTo>
                <a:lnTo>
                  <a:pt x="141721" y="162483"/>
                </a:lnTo>
                <a:lnTo>
                  <a:pt x="81840" y="162483"/>
                </a:lnTo>
                <a:lnTo>
                  <a:pt x="70883" y="161606"/>
                </a:lnTo>
                <a:lnTo>
                  <a:pt x="39546" y="138344"/>
                </a:lnTo>
                <a:lnTo>
                  <a:pt x="30747" y="86135"/>
                </a:lnTo>
                <a:lnTo>
                  <a:pt x="32583" y="74727"/>
                </a:lnTo>
                <a:lnTo>
                  <a:pt x="49707" y="37605"/>
                </a:lnTo>
                <a:lnTo>
                  <a:pt x="88453" y="25695"/>
                </a:lnTo>
                <a:lnTo>
                  <a:pt x="142276" y="25695"/>
                </a:lnTo>
                <a:lnTo>
                  <a:pt x="132216" y="15196"/>
                </a:lnTo>
                <a:lnTo>
                  <a:pt x="121289" y="8602"/>
                </a:lnTo>
                <a:lnTo>
                  <a:pt x="109438" y="3847"/>
                </a:lnTo>
                <a:lnTo>
                  <a:pt x="96735" y="967"/>
                </a:lnTo>
                <a:lnTo>
                  <a:pt x="83251" y="0"/>
                </a:lnTo>
                <a:close/>
              </a:path>
              <a:path w="164464" h="188595">
                <a:moveTo>
                  <a:pt x="142276" y="25695"/>
                </a:moveTo>
                <a:lnTo>
                  <a:pt x="88453" y="25695"/>
                </a:lnTo>
                <a:lnTo>
                  <a:pt x="100601" y="28351"/>
                </a:lnTo>
                <a:lnTo>
                  <a:pt x="111198" y="34253"/>
                </a:lnTo>
                <a:lnTo>
                  <a:pt x="131440" y="68251"/>
                </a:lnTo>
                <a:lnTo>
                  <a:pt x="133166" y="98347"/>
                </a:lnTo>
                <a:lnTo>
                  <a:pt x="131810" y="109951"/>
                </a:lnTo>
                <a:lnTo>
                  <a:pt x="118030" y="147816"/>
                </a:lnTo>
                <a:lnTo>
                  <a:pt x="81840" y="162483"/>
                </a:lnTo>
                <a:lnTo>
                  <a:pt x="141721" y="162483"/>
                </a:lnTo>
                <a:lnTo>
                  <a:pt x="159569" y="126839"/>
                </a:lnTo>
                <a:lnTo>
                  <a:pt x="164308" y="86135"/>
                </a:lnTo>
                <a:lnTo>
                  <a:pt x="164330" y="83883"/>
                </a:lnTo>
                <a:lnTo>
                  <a:pt x="163254" y="71332"/>
                </a:lnTo>
                <a:lnTo>
                  <a:pt x="160713" y="59198"/>
                </a:lnTo>
                <a:lnTo>
                  <a:pt x="156540" y="47720"/>
                </a:lnTo>
                <a:lnTo>
                  <a:pt x="150535" y="36696"/>
                </a:lnTo>
                <a:lnTo>
                  <a:pt x="142494" y="25922"/>
                </a:lnTo>
                <a:lnTo>
                  <a:pt x="142276" y="25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13463" y="4235553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5" h="249554">
                <a:moveTo>
                  <a:pt x="76214" y="63584"/>
                </a:moveTo>
                <a:lnTo>
                  <a:pt x="35428" y="76474"/>
                </a:lnTo>
                <a:lnTo>
                  <a:pt x="9948" y="108740"/>
                </a:lnTo>
                <a:lnTo>
                  <a:pt x="609" y="146087"/>
                </a:lnTo>
                <a:lnTo>
                  <a:pt x="0" y="160329"/>
                </a:lnTo>
                <a:lnTo>
                  <a:pt x="724" y="173366"/>
                </a:lnTo>
                <a:lnTo>
                  <a:pt x="18786" y="220045"/>
                </a:lnTo>
                <a:lnTo>
                  <a:pt x="49302" y="244945"/>
                </a:lnTo>
                <a:lnTo>
                  <a:pt x="75500" y="249348"/>
                </a:lnTo>
                <a:lnTo>
                  <a:pt x="86795" y="248177"/>
                </a:lnTo>
                <a:lnTo>
                  <a:pt x="98582" y="244704"/>
                </a:lnTo>
                <a:lnTo>
                  <a:pt x="112260" y="238048"/>
                </a:lnTo>
                <a:lnTo>
                  <a:pt x="121569" y="229714"/>
                </a:lnTo>
                <a:lnTo>
                  <a:pt x="126033" y="223940"/>
                </a:lnTo>
                <a:lnTo>
                  <a:pt x="80787" y="223940"/>
                </a:lnTo>
                <a:lnTo>
                  <a:pt x="68792" y="222426"/>
                </a:lnTo>
                <a:lnTo>
                  <a:pt x="38671" y="195240"/>
                </a:lnTo>
                <a:lnTo>
                  <a:pt x="31799" y="156832"/>
                </a:lnTo>
                <a:lnTo>
                  <a:pt x="31942" y="150134"/>
                </a:lnTo>
                <a:lnTo>
                  <a:pt x="48743" y="102702"/>
                </a:lnTo>
                <a:lnTo>
                  <a:pt x="84532" y="89096"/>
                </a:lnTo>
                <a:lnTo>
                  <a:pt x="156668" y="89096"/>
                </a:lnTo>
                <a:lnTo>
                  <a:pt x="156668" y="83540"/>
                </a:lnTo>
                <a:lnTo>
                  <a:pt x="123377" y="83540"/>
                </a:lnTo>
                <a:lnTo>
                  <a:pt x="114648" y="75697"/>
                </a:lnTo>
                <a:lnTo>
                  <a:pt x="102142" y="68068"/>
                </a:lnTo>
                <a:lnTo>
                  <a:pt x="90036" y="64705"/>
                </a:lnTo>
                <a:lnTo>
                  <a:pt x="76214" y="63584"/>
                </a:lnTo>
                <a:close/>
              </a:path>
              <a:path w="156845" h="249554">
                <a:moveTo>
                  <a:pt x="156668" y="219004"/>
                </a:moveTo>
                <a:lnTo>
                  <a:pt x="129850" y="219004"/>
                </a:lnTo>
                <a:lnTo>
                  <a:pt x="129850" y="243724"/>
                </a:lnTo>
                <a:lnTo>
                  <a:pt x="156668" y="243724"/>
                </a:lnTo>
                <a:lnTo>
                  <a:pt x="156668" y="219004"/>
                </a:lnTo>
                <a:close/>
              </a:path>
              <a:path w="156845" h="249554">
                <a:moveTo>
                  <a:pt x="156668" y="89096"/>
                </a:moveTo>
                <a:lnTo>
                  <a:pt x="84532" y="89096"/>
                </a:lnTo>
                <a:lnTo>
                  <a:pt x="96309" y="91555"/>
                </a:lnTo>
                <a:lnTo>
                  <a:pt x="107319" y="97758"/>
                </a:lnTo>
                <a:lnTo>
                  <a:pt x="128492" y="142474"/>
                </a:lnTo>
                <a:lnTo>
                  <a:pt x="129137" y="159081"/>
                </a:lnTo>
                <a:lnTo>
                  <a:pt x="128016" y="173526"/>
                </a:lnTo>
                <a:lnTo>
                  <a:pt x="105716" y="216310"/>
                </a:lnTo>
                <a:lnTo>
                  <a:pt x="80787" y="223940"/>
                </a:lnTo>
                <a:lnTo>
                  <a:pt x="126033" y="223940"/>
                </a:lnTo>
                <a:lnTo>
                  <a:pt x="129850" y="219004"/>
                </a:lnTo>
                <a:lnTo>
                  <a:pt x="156668" y="219004"/>
                </a:lnTo>
                <a:lnTo>
                  <a:pt x="156668" y="89096"/>
                </a:lnTo>
                <a:close/>
              </a:path>
              <a:path w="156845" h="249554">
                <a:moveTo>
                  <a:pt x="156668" y="0"/>
                </a:moveTo>
                <a:lnTo>
                  <a:pt x="128439" y="0"/>
                </a:lnTo>
                <a:lnTo>
                  <a:pt x="123377" y="83540"/>
                </a:lnTo>
                <a:lnTo>
                  <a:pt x="156668" y="83540"/>
                </a:lnTo>
                <a:lnTo>
                  <a:pt x="156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704839" y="4297725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197" y="0"/>
                </a:moveTo>
                <a:lnTo>
                  <a:pt x="42225" y="10710"/>
                </a:lnTo>
                <a:lnTo>
                  <a:pt x="9889" y="47448"/>
                </a:lnTo>
                <a:lnTo>
                  <a:pt x="591" y="85538"/>
                </a:lnTo>
                <a:lnTo>
                  <a:pt x="0" y="101030"/>
                </a:lnTo>
                <a:lnTo>
                  <a:pt x="1075" y="113928"/>
                </a:lnTo>
                <a:lnTo>
                  <a:pt x="21017" y="159923"/>
                </a:lnTo>
                <a:lnTo>
                  <a:pt x="52993" y="183164"/>
                </a:lnTo>
                <a:lnTo>
                  <a:pt x="78963" y="187212"/>
                </a:lnTo>
                <a:lnTo>
                  <a:pt x="87432" y="187212"/>
                </a:lnTo>
                <a:lnTo>
                  <a:pt x="127105" y="174698"/>
                </a:lnTo>
                <a:lnTo>
                  <a:pt x="142169" y="161324"/>
                </a:lnTo>
                <a:lnTo>
                  <a:pt x="73579" y="161324"/>
                </a:lnTo>
                <a:lnTo>
                  <a:pt x="61553" y="158118"/>
                </a:lnTo>
                <a:lnTo>
                  <a:pt x="36271" y="129425"/>
                </a:lnTo>
                <a:lnTo>
                  <a:pt x="31725" y="102439"/>
                </a:lnTo>
                <a:lnTo>
                  <a:pt x="161561" y="98586"/>
                </a:lnTo>
                <a:lnTo>
                  <a:pt x="161024" y="83752"/>
                </a:lnTo>
                <a:lnTo>
                  <a:pt x="160531" y="78416"/>
                </a:lnTo>
                <a:lnTo>
                  <a:pt x="130529" y="78416"/>
                </a:lnTo>
                <a:lnTo>
                  <a:pt x="33575" y="68805"/>
                </a:lnTo>
                <a:lnTo>
                  <a:pt x="54415" y="34707"/>
                </a:lnTo>
                <a:lnTo>
                  <a:pt x="143231" y="27475"/>
                </a:lnTo>
                <a:lnTo>
                  <a:pt x="142653" y="26518"/>
                </a:lnTo>
                <a:lnTo>
                  <a:pt x="135213" y="19503"/>
                </a:lnTo>
                <a:lnTo>
                  <a:pt x="124193" y="12271"/>
                </a:lnTo>
                <a:lnTo>
                  <a:pt x="108066" y="4348"/>
                </a:lnTo>
                <a:lnTo>
                  <a:pt x="95790" y="1140"/>
                </a:lnTo>
                <a:lnTo>
                  <a:pt x="83197" y="0"/>
                </a:lnTo>
                <a:close/>
              </a:path>
              <a:path w="161925" h="187325">
                <a:moveTo>
                  <a:pt x="158759" y="125746"/>
                </a:moveTo>
                <a:lnTo>
                  <a:pt x="128327" y="130142"/>
                </a:lnTo>
                <a:lnTo>
                  <a:pt x="122816" y="139923"/>
                </a:lnTo>
                <a:lnTo>
                  <a:pt x="112501" y="151937"/>
                </a:lnTo>
                <a:lnTo>
                  <a:pt x="102659" y="157412"/>
                </a:lnTo>
                <a:lnTo>
                  <a:pt x="89942" y="160532"/>
                </a:lnTo>
                <a:lnTo>
                  <a:pt x="73579" y="161324"/>
                </a:lnTo>
                <a:lnTo>
                  <a:pt x="142169" y="161324"/>
                </a:lnTo>
                <a:lnTo>
                  <a:pt x="146714" y="155420"/>
                </a:lnTo>
                <a:lnTo>
                  <a:pt x="150949" y="147651"/>
                </a:lnTo>
                <a:lnTo>
                  <a:pt x="155183" y="139166"/>
                </a:lnTo>
                <a:lnTo>
                  <a:pt x="158006" y="132103"/>
                </a:lnTo>
                <a:lnTo>
                  <a:pt x="158759" y="125746"/>
                </a:lnTo>
                <a:close/>
              </a:path>
              <a:path w="161925" h="187325">
                <a:moveTo>
                  <a:pt x="143231" y="27475"/>
                </a:moveTo>
                <a:lnTo>
                  <a:pt x="94768" y="27475"/>
                </a:lnTo>
                <a:lnTo>
                  <a:pt x="106307" y="31986"/>
                </a:lnTo>
                <a:lnTo>
                  <a:pt x="116188" y="40177"/>
                </a:lnTo>
                <a:lnTo>
                  <a:pt x="124682" y="52552"/>
                </a:lnTo>
                <a:lnTo>
                  <a:pt x="128613" y="64177"/>
                </a:lnTo>
                <a:lnTo>
                  <a:pt x="130529" y="78416"/>
                </a:lnTo>
                <a:lnTo>
                  <a:pt x="160531" y="78416"/>
                </a:lnTo>
                <a:lnTo>
                  <a:pt x="159891" y="71517"/>
                </a:lnTo>
                <a:lnTo>
                  <a:pt x="158366" y="61533"/>
                </a:lnTo>
                <a:lnTo>
                  <a:pt x="155315" y="50509"/>
                </a:lnTo>
                <a:lnTo>
                  <a:pt x="150289" y="39166"/>
                </a:lnTo>
                <a:lnTo>
                  <a:pt x="143231" y="27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165479" y="4547100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4" h="386714">
                <a:moveTo>
                  <a:pt x="0" y="0"/>
                </a:moveTo>
                <a:lnTo>
                  <a:pt x="630368" y="0"/>
                </a:lnTo>
                <a:lnTo>
                  <a:pt x="630368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165479" y="4547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165479" y="4547100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4" h="386714">
                <a:moveTo>
                  <a:pt x="0" y="0"/>
                </a:moveTo>
                <a:lnTo>
                  <a:pt x="630368" y="0"/>
                </a:lnTo>
                <a:lnTo>
                  <a:pt x="630368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65479" y="4547100"/>
            <a:ext cx="630555" cy="386715"/>
          </a:xfrm>
          <a:custGeom>
            <a:avLst/>
            <a:gdLst/>
            <a:ahLst/>
            <a:cxnLst/>
            <a:rect l="l" t="t" r="r" b="b"/>
            <a:pathLst>
              <a:path w="630554" h="386714">
                <a:moveTo>
                  <a:pt x="0" y="0"/>
                </a:moveTo>
                <a:lnTo>
                  <a:pt x="630368" y="0"/>
                </a:lnTo>
                <a:lnTo>
                  <a:pt x="630368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65479" y="4547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369035" y="4611391"/>
            <a:ext cx="215265" cy="255270"/>
          </a:xfrm>
          <a:custGeom>
            <a:avLst/>
            <a:gdLst/>
            <a:ahLst/>
            <a:cxnLst/>
            <a:rect l="l" t="t" r="r" b="b"/>
            <a:pathLst>
              <a:path w="215264" h="255270">
                <a:moveTo>
                  <a:pt x="112710" y="0"/>
                </a:moveTo>
                <a:lnTo>
                  <a:pt x="67453" y="8014"/>
                </a:lnTo>
                <a:lnTo>
                  <a:pt x="26308" y="38766"/>
                </a:lnTo>
                <a:lnTo>
                  <a:pt x="6314" y="79122"/>
                </a:lnTo>
                <a:lnTo>
                  <a:pt x="311" y="120601"/>
                </a:lnTo>
                <a:lnTo>
                  <a:pt x="0" y="137385"/>
                </a:lnTo>
                <a:lnTo>
                  <a:pt x="1265" y="152293"/>
                </a:lnTo>
                <a:lnTo>
                  <a:pt x="10958" y="191221"/>
                </a:lnTo>
                <a:lnTo>
                  <a:pt x="37561" y="229951"/>
                </a:lnTo>
                <a:lnTo>
                  <a:pt x="82323" y="252238"/>
                </a:lnTo>
                <a:lnTo>
                  <a:pt x="109546" y="255021"/>
                </a:lnTo>
                <a:lnTo>
                  <a:pt x="122877" y="254313"/>
                </a:lnTo>
                <a:lnTo>
                  <a:pt x="169965" y="237320"/>
                </a:lnTo>
                <a:lnTo>
                  <a:pt x="183470" y="226022"/>
                </a:lnTo>
                <a:lnTo>
                  <a:pt x="109353" y="226022"/>
                </a:lnTo>
                <a:lnTo>
                  <a:pt x="95035" y="224651"/>
                </a:lnTo>
                <a:lnTo>
                  <a:pt x="52363" y="198617"/>
                </a:lnTo>
                <a:lnTo>
                  <a:pt x="35153" y="154777"/>
                </a:lnTo>
                <a:lnTo>
                  <a:pt x="32998" y="124551"/>
                </a:lnTo>
                <a:lnTo>
                  <a:pt x="34001" y="109391"/>
                </a:lnTo>
                <a:lnTo>
                  <a:pt x="43832" y="71611"/>
                </a:lnTo>
                <a:lnTo>
                  <a:pt x="75589" y="37169"/>
                </a:lnTo>
                <a:lnTo>
                  <a:pt x="114629" y="28268"/>
                </a:lnTo>
                <a:lnTo>
                  <a:pt x="186911" y="28268"/>
                </a:lnTo>
                <a:lnTo>
                  <a:pt x="175592" y="17057"/>
                </a:lnTo>
                <a:lnTo>
                  <a:pt x="165429" y="10862"/>
                </a:lnTo>
                <a:lnTo>
                  <a:pt x="154103" y="6079"/>
                </a:lnTo>
                <a:lnTo>
                  <a:pt x="141571" y="2688"/>
                </a:lnTo>
                <a:lnTo>
                  <a:pt x="127787" y="668"/>
                </a:lnTo>
                <a:lnTo>
                  <a:pt x="112710" y="0"/>
                </a:lnTo>
                <a:close/>
              </a:path>
              <a:path w="215264" h="255270">
                <a:moveTo>
                  <a:pt x="214996" y="159657"/>
                </a:moveTo>
                <a:lnTo>
                  <a:pt x="181529" y="164757"/>
                </a:lnTo>
                <a:lnTo>
                  <a:pt x="177817" y="177758"/>
                </a:lnTo>
                <a:lnTo>
                  <a:pt x="172929" y="189234"/>
                </a:lnTo>
                <a:lnTo>
                  <a:pt x="137646" y="221795"/>
                </a:lnTo>
                <a:lnTo>
                  <a:pt x="109353" y="226022"/>
                </a:lnTo>
                <a:lnTo>
                  <a:pt x="183470" y="226022"/>
                </a:lnTo>
                <a:lnTo>
                  <a:pt x="209228" y="185710"/>
                </a:lnTo>
                <a:lnTo>
                  <a:pt x="212786" y="173052"/>
                </a:lnTo>
                <a:lnTo>
                  <a:pt x="214996" y="159657"/>
                </a:lnTo>
                <a:close/>
              </a:path>
              <a:path w="215264" h="255270">
                <a:moveTo>
                  <a:pt x="186911" y="28268"/>
                </a:moveTo>
                <a:lnTo>
                  <a:pt x="114629" y="28268"/>
                </a:lnTo>
                <a:lnTo>
                  <a:pt x="127930" y="29354"/>
                </a:lnTo>
                <a:lnTo>
                  <a:pt x="140191" y="32414"/>
                </a:lnTo>
                <a:lnTo>
                  <a:pt x="176408" y="66216"/>
                </a:lnTo>
                <a:lnTo>
                  <a:pt x="180461" y="79122"/>
                </a:lnTo>
                <a:lnTo>
                  <a:pt x="211302" y="71910"/>
                </a:lnTo>
                <a:lnTo>
                  <a:pt x="208537" y="61371"/>
                </a:lnTo>
                <a:lnTo>
                  <a:pt x="203812" y="50846"/>
                </a:lnTo>
                <a:lnTo>
                  <a:pt x="196898" y="40104"/>
                </a:lnTo>
                <a:lnTo>
                  <a:pt x="187567" y="28918"/>
                </a:lnTo>
                <a:lnTo>
                  <a:pt x="186911" y="28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321046" y="4189635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1260643" y="0"/>
                </a:moveTo>
                <a:lnTo>
                  <a:pt x="84689" y="0"/>
                </a:lnTo>
                <a:lnTo>
                  <a:pt x="78299" y="236"/>
                </a:lnTo>
                <a:lnTo>
                  <a:pt x="38611" y="13560"/>
                </a:lnTo>
                <a:lnTo>
                  <a:pt x="10605" y="43510"/>
                </a:lnTo>
                <a:lnTo>
                  <a:pt x="0" y="84772"/>
                </a:lnTo>
                <a:lnTo>
                  <a:pt x="240" y="712850"/>
                </a:lnTo>
                <a:lnTo>
                  <a:pt x="13725" y="752578"/>
                </a:lnTo>
                <a:lnTo>
                  <a:pt x="43780" y="780611"/>
                </a:lnTo>
                <a:lnTo>
                  <a:pt x="84689" y="791228"/>
                </a:lnTo>
                <a:lnTo>
                  <a:pt x="1267127" y="790987"/>
                </a:lnTo>
                <a:lnTo>
                  <a:pt x="1307053" y="777488"/>
                </a:lnTo>
                <a:lnTo>
                  <a:pt x="1334882" y="747403"/>
                </a:lnTo>
                <a:lnTo>
                  <a:pt x="1345332" y="706454"/>
                </a:lnTo>
                <a:lnTo>
                  <a:pt x="1345096" y="78288"/>
                </a:lnTo>
                <a:lnTo>
                  <a:pt x="1331797" y="38337"/>
                </a:lnTo>
                <a:lnTo>
                  <a:pt x="1301886" y="10470"/>
                </a:lnTo>
                <a:lnTo>
                  <a:pt x="126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321046" y="4189635"/>
            <a:ext cx="1345565" cy="791845"/>
          </a:xfrm>
          <a:custGeom>
            <a:avLst/>
            <a:gdLst/>
            <a:ahLst/>
            <a:cxnLst/>
            <a:rect l="l" t="t" r="r" b="b"/>
            <a:pathLst>
              <a:path w="1345564" h="791845">
                <a:moveTo>
                  <a:pt x="84689" y="0"/>
                </a:moveTo>
                <a:lnTo>
                  <a:pt x="1260643" y="0"/>
                </a:lnTo>
                <a:lnTo>
                  <a:pt x="1275323" y="1228"/>
                </a:lnTo>
                <a:lnTo>
                  <a:pt x="1313376" y="18088"/>
                </a:lnTo>
                <a:lnTo>
                  <a:pt x="1338337" y="50574"/>
                </a:lnTo>
                <a:lnTo>
                  <a:pt x="1345332" y="706454"/>
                </a:lnTo>
                <a:lnTo>
                  <a:pt x="1344105" y="720957"/>
                </a:lnTo>
                <a:lnTo>
                  <a:pt x="1327276" y="758921"/>
                </a:lnTo>
                <a:lnTo>
                  <a:pt x="1294828" y="784114"/>
                </a:lnTo>
                <a:lnTo>
                  <a:pt x="84689" y="791228"/>
                </a:lnTo>
                <a:lnTo>
                  <a:pt x="70199" y="789977"/>
                </a:lnTo>
                <a:lnTo>
                  <a:pt x="32273" y="772920"/>
                </a:lnTo>
                <a:lnTo>
                  <a:pt x="7106" y="740352"/>
                </a:lnTo>
                <a:lnTo>
                  <a:pt x="0" y="84772"/>
                </a:lnTo>
                <a:lnTo>
                  <a:pt x="1248" y="70089"/>
                </a:lnTo>
                <a:lnTo>
                  <a:pt x="18289" y="32007"/>
                </a:lnTo>
                <a:lnTo>
                  <a:pt x="50824" y="7009"/>
                </a:lnTo>
                <a:lnTo>
                  <a:pt x="78299" y="236"/>
                </a:lnTo>
                <a:lnTo>
                  <a:pt x="84689" y="0"/>
                </a:lnTo>
                <a:close/>
              </a:path>
            </a:pathLst>
          </a:custGeom>
          <a:ln w="91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405735" y="41896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609742" y="4236260"/>
            <a:ext cx="193040" cy="243204"/>
          </a:xfrm>
          <a:custGeom>
            <a:avLst/>
            <a:gdLst/>
            <a:ahLst/>
            <a:cxnLst/>
            <a:rect l="l" t="t" r="r" b="b"/>
            <a:pathLst>
              <a:path w="193039" h="243204">
                <a:moveTo>
                  <a:pt x="38768" y="0"/>
                </a:moveTo>
                <a:lnTo>
                  <a:pt x="0" y="0"/>
                </a:lnTo>
                <a:lnTo>
                  <a:pt x="0" y="243018"/>
                </a:lnTo>
                <a:lnTo>
                  <a:pt x="31711" y="243018"/>
                </a:lnTo>
                <a:lnTo>
                  <a:pt x="31711" y="45927"/>
                </a:lnTo>
                <a:lnTo>
                  <a:pt x="67507" y="45927"/>
                </a:lnTo>
                <a:lnTo>
                  <a:pt x="38768" y="0"/>
                </a:lnTo>
                <a:close/>
              </a:path>
              <a:path w="193039" h="243204">
                <a:moveTo>
                  <a:pt x="67507" y="45927"/>
                </a:moveTo>
                <a:lnTo>
                  <a:pt x="31711" y="45927"/>
                </a:lnTo>
                <a:lnTo>
                  <a:pt x="156016" y="243018"/>
                </a:lnTo>
                <a:lnTo>
                  <a:pt x="192714" y="243018"/>
                </a:lnTo>
                <a:lnTo>
                  <a:pt x="192714" y="196394"/>
                </a:lnTo>
                <a:lnTo>
                  <a:pt x="161661" y="196394"/>
                </a:lnTo>
                <a:lnTo>
                  <a:pt x="67507" y="45927"/>
                </a:lnTo>
                <a:close/>
              </a:path>
              <a:path w="193039" h="243204">
                <a:moveTo>
                  <a:pt x="192714" y="0"/>
                </a:moveTo>
                <a:lnTo>
                  <a:pt x="161661" y="0"/>
                </a:lnTo>
                <a:lnTo>
                  <a:pt x="161661" y="196394"/>
                </a:lnTo>
                <a:lnTo>
                  <a:pt x="192714" y="196394"/>
                </a:lnTo>
                <a:lnTo>
                  <a:pt x="1927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838438" y="4297019"/>
            <a:ext cx="165100" cy="188595"/>
          </a:xfrm>
          <a:custGeom>
            <a:avLst/>
            <a:gdLst/>
            <a:ahLst/>
            <a:cxnLst/>
            <a:rect l="l" t="t" r="r" b="b"/>
            <a:pathLst>
              <a:path w="165100" h="188595">
                <a:moveTo>
                  <a:pt x="83241" y="0"/>
                </a:moveTo>
                <a:lnTo>
                  <a:pt x="37560" y="14239"/>
                </a:lnTo>
                <a:lnTo>
                  <a:pt x="10175" y="45835"/>
                </a:lnTo>
                <a:lnTo>
                  <a:pt x="617" y="83811"/>
                </a:lnTo>
                <a:lnTo>
                  <a:pt x="0" y="98015"/>
                </a:lnTo>
                <a:lnTo>
                  <a:pt x="16" y="99587"/>
                </a:lnTo>
                <a:lnTo>
                  <a:pt x="11490" y="147383"/>
                </a:lnTo>
                <a:lnTo>
                  <a:pt x="36354" y="176474"/>
                </a:lnTo>
                <a:lnTo>
                  <a:pt x="73221" y="187593"/>
                </a:lnTo>
                <a:lnTo>
                  <a:pt x="90224" y="188160"/>
                </a:lnTo>
                <a:lnTo>
                  <a:pt x="103731" y="185935"/>
                </a:lnTo>
                <a:lnTo>
                  <a:pt x="115950" y="181850"/>
                </a:lnTo>
                <a:lnTo>
                  <a:pt x="126956" y="175883"/>
                </a:lnTo>
                <a:lnTo>
                  <a:pt x="136826" y="168009"/>
                </a:lnTo>
                <a:lnTo>
                  <a:pt x="141792" y="162483"/>
                </a:lnTo>
                <a:lnTo>
                  <a:pt x="82583" y="162483"/>
                </a:lnTo>
                <a:lnTo>
                  <a:pt x="70911" y="161527"/>
                </a:lnTo>
                <a:lnTo>
                  <a:pt x="39627" y="138336"/>
                </a:lnTo>
                <a:lnTo>
                  <a:pt x="30834" y="86121"/>
                </a:lnTo>
                <a:lnTo>
                  <a:pt x="32682" y="74720"/>
                </a:lnTo>
                <a:lnTo>
                  <a:pt x="50010" y="37658"/>
                </a:lnTo>
                <a:lnTo>
                  <a:pt x="88421" y="25685"/>
                </a:lnTo>
                <a:lnTo>
                  <a:pt x="142398" y="25685"/>
                </a:lnTo>
                <a:lnTo>
                  <a:pt x="132260" y="15154"/>
                </a:lnTo>
                <a:lnTo>
                  <a:pt x="121461" y="8578"/>
                </a:lnTo>
                <a:lnTo>
                  <a:pt x="109723" y="3836"/>
                </a:lnTo>
                <a:lnTo>
                  <a:pt x="96999" y="965"/>
                </a:lnTo>
                <a:lnTo>
                  <a:pt x="83241" y="0"/>
                </a:lnTo>
                <a:close/>
              </a:path>
              <a:path w="165100" h="188595">
                <a:moveTo>
                  <a:pt x="142398" y="25685"/>
                </a:moveTo>
                <a:lnTo>
                  <a:pt x="88421" y="25685"/>
                </a:lnTo>
                <a:lnTo>
                  <a:pt x="100709" y="28320"/>
                </a:lnTo>
                <a:lnTo>
                  <a:pt x="111467" y="34199"/>
                </a:lnTo>
                <a:lnTo>
                  <a:pt x="131718" y="68112"/>
                </a:lnTo>
                <a:lnTo>
                  <a:pt x="133802" y="98015"/>
                </a:lnTo>
                <a:lnTo>
                  <a:pt x="132343" y="109682"/>
                </a:lnTo>
                <a:lnTo>
                  <a:pt x="118687" y="147383"/>
                </a:lnTo>
                <a:lnTo>
                  <a:pt x="82583" y="162483"/>
                </a:lnTo>
                <a:lnTo>
                  <a:pt x="141792" y="162483"/>
                </a:lnTo>
                <a:lnTo>
                  <a:pt x="160294" y="126570"/>
                </a:lnTo>
                <a:lnTo>
                  <a:pt x="165024" y="86121"/>
                </a:lnTo>
                <a:lnTo>
                  <a:pt x="165073" y="83811"/>
                </a:lnTo>
                <a:lnTo>
                  <a:pt x="163879" y="71087"/>
                </a:lnTo>
                <a:lnTo>
                  <a:pt x="161191" y="59012"/>
                </a:lnTo>
                <a:lnTo>
                  <a:pt x="156856" y="47583"/>
                </a:lnTo>
                <a:lnTo>
                  <a:pt x="150703" y="36597"/>
                </a:lnTo>
                <a:lnTo>
                  <a:pt x="142562" y="25855"/>
                </a:lnTo>
                <a:lnTo>
                  <a:pt x="142398" y="25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026234" y="4235553"/>
            <a:ext cx="156845" cy="249554"/>
          </a:xfrm>
          <a:custGeom>
            <a:avLst/>
            <a:gdLst/>
            <a:ahLst/>
            <a:cxnLst/>
            <a:rect l="l" t="t" r="r" b="b"/>
            <a:pathLst>
              <a:path w="156845" h="249554">
                <a:moveTo>
                  <a:pt x="76209" y="63584"/>
                </a:moveTo>
                <a:lnTo>
                  <a:pt x="35530" y="76556"/>
                </a:lnTo>
                <a:lnTo>
                  <a:pt x="10141" y="108953"/>
                </a:lnTo>
                <a:lnTo>
                  <a:pt x="653" y="146340"/>
                </a:lnTo>
                <a:lnTo>
                  <a:pt x="0" y="160669"/>
                </a:lnTo>
                <a:lnTo>
                  <a:pt x="806" y="173634"/>
                </a:lnTo>
                <a:lnTo>
                  <a:pt x="19272" y="220209"/>
                </a:lnTo>
                <a:lnTo>
                  <a:pt x="49950" y="244995"/>
                </a:lnTo>
                <a:lnTo>
                  <a:pt x="75756" y="249354"/>
                </a:lnTo>
                <a:lnTo>
                  <a:pt x="86757" y="248209"/>
                </a:lnTo>
                <a:lnTo>
                  <a:pt x="98597" y="244740"/>
                </a:lnTo>
                <a:lnTo>
                  <a:pt x="112596" y="238048"/>
                </a:lnTo>
                <a:lnTo>
                  <a:pt x="122025" y="229714"/>
                </a:lnTo>
                <a:lnTo>
                  <a:pt x="126601" y="223934"/>
                </a:lnTo>
                <a:lnTo>
                  <a:pt x="81099" y="223934"/>
                </a:lnTo>
                <a:lnTo>
                  <a:pt x="69092" y="222365"/>
                </a:lnTo>
                <a:lnTo>
                  <a:pt x="38917" y="195225"/>
                </a:lnTo>
                <a:lnTo>
                  <a:pt x="31701" y="156832"/>
                </a:lnTo>
                <a:lnTo>
                  <a:pt x="31839" y="150254"/>
                </a:lnTo>
                <a:lnTo>
                  <a:pt x="41475" y="113383"/>
                </a:lnTo>
                <a:lnTo>
                  <a:pt x="84790" y="89114"/>
                </a:lnTo>
                <a:lnTo>
                  <a:pt x="156664" y="89114"/>
                </a:lnTo>
                <a:lnTo>
                  <a:pt x="156664" y="83643"/>
                </a:lnTo>
                <a:lnTo>
                  <a:pt x="123475" y="83643"/>
                </a:lnTo>
                <a:lnTo>
                  <a:pt x="114772" y="75745"/>
                </a:lnTo>
                <a:lnTo>
                  <a:pt x="102407" y="68068"/>
                </a:lnTo>
                <a:lnTo>
                  <a:pt x="90157" y="64705"/>
                </a:lnTo>
                <a:lnTo>
                  <a:pt x="76209" y="63584"/>
                </a:lnTo>
                <a:close/>
              </a:path>
              <a:path w="156845" h="249554">
                <a:moveTo>
                  <a:pt x="156664" y="219004"/>
                </a:moveTo>
                <a:lnTo>
                  <a:pt x="130505" y="219004"/>
                </a:lnTo>
                <a:lnTo>
                  <a:pt x="130505" y="243724"/>
                </a:lnTo>
                <a:lnTo>
                  <a:pt x="156664" y="243724"/>
                </a:lnTo>
                <a:lnTo>
                  <a:pt x="156664" y="219004"/>
                </a:lnTo>
                <a:close/>
              </a:path>
              <a:path w="156845" h="249554">
                <a:moveTo>
                  <a:pt x="156664" y="89114"/>
                </a:moveTo>
                <a:lnTo>
                  <a:pt x="84790" y="89114"/>
                </a:lnTo>
                <a:lnTo>
                  <a:pt x="96423" y="91637"/>
                </a:lnTo>
                <a:lnTo>
                  <a:pt x="107404" y="97917"/>
                </a:lnTo>
                <a:lnTo>
                  <a:pt x="129052" y="142774"/>
                </a:lnTo>
                <a:lnTo>
                  <a:pt x="129771" y="159430"/>
                </a:lnTo>
                <a:lnTo>
                  <a:pt x="128487" y="173765"/>
                </a:lnTo>
                <a:lnTo>
                  <a:pt x="105740" y="216426"/>
                </a:lnTo>
                <a:lnTo>
                  <a:pt x="81099" y="223934"/>
                </a:lnTo>
                <a:lnTo>
                  <a:pt x="126601" y="223934"/>
                </a:lnTo>
                <a:lnTo>
                  <a:pt x="130505" y="219004"/>
                </a:lnTo>
                <a:lnTo>
                  <a:pt x="156664" y="219004"/>
                </a:lnTo>
                <a:lnTo>
                  <a:pt x="156664" y="89114"/>
                </a:lnTo>
                <a:close/>
              </a:path>
              <a:path w="156845" h="249554">
                <a:moveTo>
                  <a:pt x="156664" y="0"/>
                </a:moveTo>
                <a:lnTo>
                  <a:pt x="128434" y="0"/>
                </a:lnTo>
                <a:lnTo>
                  <a:pt x="123475" y="83643"/>
                </a:lnTo>
                <a:lnTo>
                  <a:pt x="156664" y="83643"/>
                </a:lnTo>
                <a:lnTo>
                  <a:pt x="1566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217504" y="4297725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59" y="0"/>
                </a:moveTo>
                <a:lnTo>
                  <a:pt x="42482" y="10763"/>
                </a:lnTo>
                <a:lnTo>
                  <a:pt x="9962" y="47297"/>
                </a:lnTo>
                <a:lnTo>
                  <a:pt x="598" y="85338"/>
                </a:lnTo>
                <a:lnTo>
                  <a:pt x="0" y="100769"/>
                </a:lnTo>
                <a:lnTo>
                  <a:pt x="1056" y="113721"/>
                </a:lnTo>
                <a:lnTo>
                  <a:pt x="21066" y="159688"/>
                </a:lnTo>
                <a:lnTo>
                  <a:pt x="53184" y="183083"/>
                </a:lnTo>
                <a:lnTo>
                  <a:pt x="79065" y="187212"/>
                </a:lnTo>
                <a:lnTo>
                  <a:pt x="88193" y="187212"/>
                </a:lnTo>
                <a:lnTo>
                  <a:pt x="127145" y="174698"/>
                </a:lnTo>
                <a:lnTo>
                  <a:pt x="142181" y="161328"/>
                </a:lnTo>
                <a:lnTo>
                  <a:pt x="73695" y="161328"/>
                </a:lnTo>
                <a:lnTo>
                  <a:pt x="61864" y="158125"/>
                </a:lnTo>
                <a:lnTo>
                  <a:pt x="36349" y="129425"/>
                </a:lnTo>
                <a:lnTo>
                  <a:pt x="31734" y="102439"/>
                </a:lnTo>
                <a:lnTo>
                  <a:pt x="161582" y="99124"/>
                </a:lnTo>
                <a:lnTo>
                  <a:pt x="161254" y="84069"/>
                </a:lnTo>
                <a:lnTo>
                  <a:pt x="160808" y="78416"/>
                </a:lnTo>
                <a:lnTo>
                  <a:pt x="131290" y="78416"/>
                </a:lnTo>
                <a:lnTo>
                  <a:pt x="33937" y="68889"/>
                </a:lnTo>
                <a:lnTo>
                  <a:pt x="54709" y="34614"/>
                </a:lnTo>
                <a:lnTo>
                  <a:pt x="143686" y="27525"/>
                </a:lnTo>
                <a:lnTo>
                  <a:pt x="143261" y="26826"/>
                </a:lnTo>
                <a:lnTo>
                  <a:pt x="135878" y="19721"/>
                </a:lnTo>
                <a:lnTo>
                  <a:pt x="124836" y="12435"/>
                </a:lnTo>
                <a:lnTo>
                  <a:pt x="108899" y="4491"/>
                </a:lnTo>
                <a:lnTo>
                  <a:pt x="96446" y="1179"/>
                </a:lnTo>
                <a:lnTo>
                  <a:pt x="83959" y="0"/>
                </a:lnTo>
                <a:close/>
              </a:path>
              <a:path w="161925" h="187325">
                <a:moveTo>
                  <a:pt x="158767" y="125746"/>
                </a:moveTo>
                <a:lnTo>
                  <a:pt x="128448" y="130152"/>
                </a:lnTo>
                <a:lnTo>
                  <a:pt x="123162" y="139927"/>
                </a:lnTo>
                <a:lnTo>
                  <a:pt x="112566" y="151931"/>
                </a:lnTo>
                <a:lnTo>
                  <a:pt x="102699" y="157410"/>
                </a:lnTo>
                <a:lnTo>
                  <a:pt x="89999" y="160532"/>
                </a:lnTo>
                <a:lnTo>
                  <a:pt x="73695" y="161328"/>
                </a:lnTo>
                <a:lnTo>
                  <a:pt x="142181" y="161328"/>
                </a:lnTo>
                <a:lnTo>
                  <a:pt x="146817" y="155420"/>
                </a:lnTo>
                <a:lnTo>
                  <a:pt x="151710" y="147651"/>
                </a:lnTo>
                <a:lnTo>
                  <a:pt x="155944" y="139166"/>
                </a:lnTo>
                <a:lnTo>
                  <a:pt x="158108" y="132103"/>
                </a:lnTo>
                <a:lnTo>
                  <a:pt x="158767" y="125746"/>
                </a:lnTo>
                <a:close/>
              </a:path>
              <a:path w="161925" h="187325">
                <a:moveTo>
                  <a:pt x="143686" y="27525"/>
                </a:moveTo>
                <a:lnTo>
                  <a:pt x="95055" y="27525"/>
                </a:lnTo>
                <a:lnTo>
                  <a:pt x="106542" y="32060"/>
                </a:lnTo>
                <a:lnTo>
                  <a:pt x="116478" y="40237"/>
                </a:lnTo>
                <a:lnTo>
                  <a:pt x="125133" y="52552"/>
                </a:lnTo>
                <a:lnTo>
                  <a:pt x="128898" y="64177"/>
                </a:lnTo>
                <a:lnTo>
                  <a:pt x="131290" y="78416"/>
                </a:lnTo>
                <a:lnTo>
                  <a:pt x="160808" y="78416"/>
                </a:lnTo>
                <a:lnTo>
                  <a:pt x="160289" y="71828"/>
                </a:lnTo>
                <a:lnTo>
                  <a:pt x="158478" y="61971"/>
                </a:lnTo>
                <a:lnTo>
                  <a:pt x="155685" y="50811"/>
                </a:lnTo>
                <a:lnTo>
                  <a:pt x="150921" y="39417"/>
                </a:lnTo>
                <a:lnTo>
                  <a:pt x="143686" y="27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678151" y="4547100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678151" y="4547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678151" y="4547100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678151" y="4547100"/>
            <a:ext cx="631190" cy="386715"/>
          </a:xfrm>
          <a:custGeom>
            <a:avLst/>
            <a:gdLst/>
            <a:ahLst/>
            <a:cxnLst/>
            <a:rect l="l" t="t" r="r" b="b"/>
            <a:pathLst>
              <a:path w="631189" h="386714">
                <a:moveTo>
                  <a:pt x="0" y="0"/>
                </a:moveTo>
                <a:lnTo>
                  <a:pt x="631121" y="0"/>
                </a:lnTo>
                <a:lnTo>
                  <a:pt x="631121" y="386430"/>
                </a:lnTo>
                <a:lnTo>
                  <a:pt x="0" y="386430"/>
                </a:lnTo>
                <a:lnTo>
                  <a:pt x="0" y="0"/>
                </a:lnTo>
                <a:close/>
              </a:path>
            </a:pathLst>
          </a:custGeom>
          <a:ln w="91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678151" y="4547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1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894202" y="4617747"/>
            <a:ext cx="200660" cy="243204"/>
          </a:xfrm>
          <a:custGeom>
            <a:avLst/>
            <a:gdLst/>
            <a:ahLst/>
            <a:cxnLst/>
            <a:rect l="l" t="t" r="r" b="b"/>
            <a:pathLst>
              <a:path w="200660" h="243204">
                <a:moveTo>
                  <a:pt x="98145" y="0"/>
                </a:moveTo>
                <a:lnTo>
                  <a:pt x="0" y="0"/>
                </a:lnTo>
                <a:lnTo>
                  <a:pt x="0" y="243018"/>
                </a:lnTo>
                <a:lnTo>
                  <a:pt x="101378" y="242959"/>
                </a:lnTo>
                <a:lnTo>
                  <a:pt x="141139" y="234138"/>
                </a:lnTo>
                <a:lnTo>
                  <a:pt x="167250" y="214757"/>
                </a:lnTo>
                <a:lnTo>
                  <a:pt x="33122" y="214757"/>
                </a:lnTo>
                <a:lnTo>
                  <a:pt x="33122" y="28260"/>
                </a:lnTo>
                <a:lnTo>
                  <a:pt x="169649" y="28260"/>
                </a:lnTo>
                <a:lnTo>
                  <a:pt x="160197" y="19678"/>
                </a:lnTo>
                <a:lnTo>
                  <a:pt x="149740" y="12631"/>
                </a:lnTo>
                <a:lnTo>
                  <a:pt x="138289" y="7125"/>
                </a:lnTo>
                <a:lnTo>
                  <a:pt x="125862" y="3176"/>
                </a:lnTo>
                <a:lnTo>
                  <a:pt x="112475" y="796"/>
                </a:lnTo>
                <a:lnTo>
                  <a:pt x="98145" y="0"/>
                </a:lnTo>
                <a:close/>
              </a:path>
              <a:path w="200660" h="243204">
                <a:moveTo>
                  <a:pt x="169649" y="28260"/>
                </a:moveTo>
                <a:lnTo>
                  <a:pt x="33122" y="28260"/>
                </a:lnTo>
                <a:lnTo>
                  <a:pt x="106157" y="29262"/>
                </a:lnTo>
                <a:lnTo>
                  <a:pt x="119533" y="32292"/>
                </a:lnTo>
                <a:lnTo>
                  <a:pt x="154627" y="62436"/>
                </a:lnTo>
                <a:lnTo>
                  <a:pt x="166035" y="111572"/>
                </a:lnTo>
                <a:lnTo>
                  <a:pt x="166461" y="127795"/>
                </a:lnTo>
                <a:lnTo>
                  <a:pt x="165538" y="139073"/>
                </a:lnTo>
                <a:lnTo>
                  <a:pt x="154679" y="178329"/>
                </a:lnTo>
                <a:lnTo>
                  <a:pt x="117250" y="211605"/>
                </a:lnTo>
                <a:lnTo>
                  <a:pt x="91746" y="214757"/>
                </a:lnTo>
                <a:lnTo>
                  <a:pt x="167250" y="214757"/>
                </a:lnTo>
                <a:lnTo>
                  <a:pt x="190376" y="176192"/>
                </a:lnTo>
                <a:lnTo>
                  <a:pt x="199983" y="126760"/>
                </a:lnTo>
                <a:lnTo>
                  <a:pt x="200349" y="111729"/>
                </a:lnTo>
                <a:lnTo>
                  <a:pt x="199466" y="98819"/>
                </a:lnTo>
                <a:lnTo>
                  <a:pt x="184783" y="51086"/>
                </a:lnTo>
                <a:lnTo>
                  <a:pt x="177929" y="39662"/>
                </a:lnTo>
                <a:lnTo>
                  <a:pt x="169649" y="28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492317" y="1523533"/>
            <a:ext cx="217170" cy="243204"/>
          </a:xfrm>
          <a:custGeom>
            <a:avLst/>
            <a:gdLst/>
            <a:ahLst/>
            <a:cxnLst/>
            <a:rect l="l" t="t" r="r" b="b"/>
            <a:pathLst>
              <a:path w="217169" h="243205">
                <a:moveTo>
                  <a:pt x="128445" y="0"/>
                </a:moveTo>
                <a:lnTo>
                  <a:pt x="91746" y="0"/>
                </a:lnTo>
                <a:lnTo>
                  <a:pt x="0" y="242961"/>
                </a:lnTo>
                <a:lnTo>
                  <a:pt x="33875" y="242961"/>
                </a:lnTo>
                <a:lnTo>
                  <a:pt x="60035" y="170167"/>
                </a:lnTo>
                <a:lnTo>
                  <a:pt x="190264" y="170167"/>
                </a:lnTo>
                <a:lnTo>
                  <a:pt x="180514" y="143328"/>
                </a:lnTo>
                <a:lnTo>
                  <a:pt x="69915" y="143328"/>
                </a:lnTo>
                <a:lnTo>
                  <a:pt x="108684" y="35973"/>
                </a:lnTo>
                <a:lnTo>
                  <a:pt x="141513" y="35973"/>
                </a:lnTo>
                <a:lnTo>
                  <a:pt x="128445" y="0"/>
                </a:lnTo>
                <a:close/>
              </a:path>
              <a:path w="217169" h="243205">
                <a:moveTo>
                  <a:pt x="190264" y="170167"/>
                </a:moveTo>
                <a:lnTo>
                  <a:pt x="156016" y="170167"/>
                </a:lnTo>
                <a:lnTo>
                  <a:pt x="180669" y="242961"/>
                </a:lnTo>
                <a:lnTo>
                  <a:pt x="216709" y="242961"/>
                </a:lnTo>
                <a:lnTo>
                  <a:pt x="190264" y="170167"/>
                </a:lnTo>
                <a:close/>
              </a:path>
              <a:path w="217169" h="243205">
                <a:moveTo>
                  <a:pt x="141513" y="35973"/>
                </a:moveTo>
                <a:lnTo>
                  <a:pt x="108684" y="35973"/>
                </a:lnTo>
                <a:lnTo>
                  <a:pt x="145382" y="143328"/>
                </a:lnTo>
                <a:lnTo>
                  <a:pt x="180514" y="143328"/>
                </a:lnTo>
                <a:lnTo>
                  <a:pt x="141513" y="359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143105" y="1523533"/>
            <a:ext cx="187325" cy="243204"/>
          </a:xfrm>
          <a:custGeom>
            <a:avLst/>
            <a:gdLst/>
            <a:ahLst/>
            <a:cxnLst/>
            <a:rect l="l" t="t" r="r" b="b"/>
            <a:pathLst>
              <a:path w="187325" h="243205">
                <a:moveTo>
                  <a:pt x="104543" y="0"/>
                </a:moveTo>
                <a:lnTo>
                  <a:pt x="0" y="0"/>
                </a:lnTo>
                <a:lnTo>
                  <a:pt x="0" y="242961"/>
                </a:lnTo>
                <a:lnTo>
                  <a:pt x="109527" y="242785"/>
                </a:lnTo>
                <a:lnTo>
                  <a:pt x="147036" y="233461"/>
                </a:lnTo>
                <a:lnTo>
                  <a:pt x="170625" y="214710"/>
                </a:lnTo>
                <a:lnTo>
                  <a:pt x="32464" y="214710"/>
                </a:lnTo>
                <a:lnTo>
                  <a:pt x="32464" y="129202"/>
                </a:lnTo>
                <a:lnTo>
                  <a:pt x="170858" y="129202"/>
                </a:lnTo>
                <a:lnTo>
                  <a:pt x="166443" y="124214"/>
                </a:lnTo>
                <a:lnTo>
                  <a:pt x="156059" y="117834"/>
                </a:lnTo>
                <a:lnTo>
                  <a:pt x="142653" y="112252"/>
                </a:lnTo>
                <a:lnTo>
                  <a:pt x="151122" y="107355"/>
                </a:lnTo>
                <a:lnTo>
                  <a:pt x="157427" y="103117"/>
                </a:lnTo>
                <a:lnTo>
                  <a:pt x="158093" y="102364"/>
                </a:lnTo>
                <a:lnTo>
                  <a:pt x="32464" y="102364"/>
                </a:lnTo>
                <a:lnTo>
                  <a:pt x="32464" y="27498"/>
                </a:lnTo>
                <a:lnTo>
                  <a:pt x="165474" y="27498"/>
                </a:lnTo>
                <a:lnTo>
                  <a:pt x="163583" y="24183"/>
                </a:lnTo>
                <a:lnTo>
                  <a:pt x="155466" y="15477"/>
                </a:lnTo>
                <a:lnTo>
                  <a:pt x="145532" y="8706"/>
                </a:lnTo>
                <a:lnTo>
                  <a:pt x="133754" y="3869"/>
                </a:lnTo>
                <a:lnTo>
                  <a:pt x="120100" y="967"/>
                </a:lnTo>
                <a:lnTo>
                  <a:pt x="104543" y="0"/>
                </a:lnTo>
                <a:close/>
              </a:path>
              <a:path w="187325" h="243205">
                <a:moveTo>
                  <a:pt x="170858" y="129202"/>
                </a:moveTo>
                <a:lnTo>
                  <a:pt x="32464" y="129202"/>
                </a:lnTo>
                <a:lnTo>
                  <a:pt x="103177" y="129313"/>
                </a:lnTo>
                <a:lnTo>
                  <a:pt x="114325" y="130515"/>
                </a:lnTo>
                <a:lnTo>
                  <a:pt x="147967" y="148912"/>
                </a:lnTo>
                <a:lnTo>
                  <a:pt x="153318" y="178716"/>
                </a:lnTo>
                <a:lnTo>
                  <a:pt x="149621" y="190016"/>
                </a:lnTo>
                <a:lnTo>
                  <a:pt x="140953" y="202712"/>
                </a:lnTo>
                <a:lnTo>
                  <a:pt x="130850" y="209270"/>
                </a:lnTo>
                <a:lnTo>
                  <a:pt x="118189" y="213323"/>
                </a:lnTo>
                <a:lnTo>
                  <a:pt x="103132" y="214710"/>
                </a:lnTo>
                <a:lnTo>
                  <a:pt x="170625" y="214710"/>
                </a:lnTo>
                <a:lnTo>
                  <a:pt x="176871" y="207483"/>
                </a:lnTo>
                <a:lnTo>
                  <a:pt x="182544" y="196084"/>
                </a:lnTo>
                <a:lnTo>
                  <a:pt x="185937" y="183842"/>
                </a:lnTo>
                <a:lnTo>
                  <a:pt x="187063" y="170664"/>
                </a:lnTo>
                <a:lnTo>
                  <a:pt x="185834" y="157803"/>
                </a:lnTo>
                <a:lnTo>
                  <a:pt x="182207" y="145954"/>
                </a:lnTo>
                <a:lnTo>
                  <a:pt x="175853" y="134847"/>
                </a:lnTo>
                <a:lnTo>
                  <a:pt x="170858" y="129202"/>
                </a:lnTo>
                <a:close/>
              </a:path>
              <a:path w="187325" h="243205">
                <a:moveTo>
                  <a:pt x="165474" y="27498"/>
                </a:moveTo>
                <a:lnTo>
                  <a:pt x="32464" y="27498"/>
                </a:lnTo>
                <a:lnTo>
                  <a:pt x="102654" y="27902"/>
                </a:lnTo>
                <a:lnTo>
                  <a:pt x="115025" y="29732"/>
                </a:lnTo>
                <a:lnTo>
                  <a:pt x="126472" y="33463"/>
                </a:lnTo>
                <a:lnTo>
                  <a:pt x="135512" y="41109"/>
                </a:lnTo>
                <a:lnTo>
                  <a:pt x="140820" y="52589"/>
                </a:lnTo>
                <a:lnTo>
                  <a:pt x="142456" y="68744"/>
                </a:lnTo>
                <a:lnTo>
                  <a:pt x="139260" y="80700"/>
                </a:lnTo>
                <a:lnTo>
                  <a:pt x="131524" y="90617"/>
                </a:lnTo>
                <a:lnTo>
                  <a:pt x="118434" y="98948"/>
                </a:lnTo>
                <a:lnTo>
                  <a:pt x="106556" y="101478"/>
                </a:lnTo>
                <a:lnTo>
                  <a:pt x="91746" y="102364"/>
                </a:lnTo>
                <a:lnTo>
                  <a:pt x="158093" y="102364"/>
                </a:lnTo>
                <a:lnTo>
                  <a:pt x="173850" y="65756"/>
                </a:lnTo>
                <a:lnTo>
                  <a:pt x="173959" y="47842"/>
                </a:lnTo>
                <a:lnTo>
                  <a:pt x="170177" y="35738"/>
                </a:lnTo>
                <a:lnTo>
                  <a:pt x="165474" y="27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54754" y="1517130"/>
            <a:ext cx="214629" cy="255270"/>
          </a:xfrm>
          <a:custGeom>
            <a:avLst/>
            <a:gdLst/>
            <a:ahLst/>
            <a:cxnLst/>
            <a:rect l="l" t="t" r="r" b="b"/>
            <a:pathLst>
              <a:path w="214629" h="255269">
                <a:moveTo>
                  <a:pt x="112630" y="0"/>
                </a:moveTo>
                <a:lnTo>
                  <a:pt x="67527" y="7960"/>
                </a:lnTo>
                <a:lnTo>
                  <a:pt x="26443" y="38595"/>
                </a:lnTo>
                <a:lnTo>
                  <a:pt x="6335" y="78925"/>
                </a:lnTo>
                <a:lnTo>
                  <a:pt x="313" y="120380"/>
                </a:lnTo>
                <a:lnTo>
                  <a:pt x="0" y="137121"/>
                </a:lnTo>
                <a:lnTo>
                  <a:pt x="1249" y="152065"/>
                </a:lnTo>
                <a:lnTo>
                  <a:pt x="10888" y="191085"/>
                </a:lnTo>
                <a:lnTo>
                  <a:pt x="37312" y="229804"/>
                </a:lnTo>
                <a:lnTo>
                  <a:pt x="81962" y="252213"/>
                </a:lnTo>
                <a:lnTo>
                  <a:pt x="109244" y="255013"/>
                </a:lnTo>
                <a:lnTo>
                  <a:pt x="122676" y="254314"/>
                </a:lnTo>
                <a:lnTo>
                  <a:pt x="169779" y="237407"/>
                </a:lnTo>
                <a:lnTo>
                  <a:pt x="183353" y="226060"/>
                </a:lnTo>
                <a:lnTo>
                  <a:pt x="108633" y="226060"/>
                </a:lnTo>
                <a:lnTo>
                  <a:pt x="94635" y="224691"/>
                </a:lnTo>
                <a:lnTo>
                  <a:pt x="51610" y="198526"/>
                </a:lnTo>
                <a:lnTo>
                  <a:pt x="35045" y="154633"/>
                </a:lnTo>
                <a:lnTo>
                  <a:pt x="32927" y="124241"/>
                </a:lnTo>
                <a:lnTo>
                  <a:pt x="33955" y="109145"/>
                </a:lnTo>
                <a:lnTo>
                  <a:pt x="43725" y="71430"/>
                </a:lnTo>
                <a:lnTo>
                  <a:pt x="75603" y="37033"/>
                </a:lnTo>
                <a:lnTo>
                  <a:pt x="114393" y="28264"/>
                </a:lnTo>
                <a:lnTo>
                  <a:pt x="186775" y="28264"/>
                </a:lnTo>
                <a:lnTo>
                  <a:pt x="175465" y="17072"/>
                </a:lnTo>
                <a:lnTo>
                  <a:pt x="165188" y="10883"/>
                </a:lnTo>
                <a:lnTo>
                  <a:pt x="153744" y="6097"/>
                </a:lnTo>
                <a:lnTo>
                  <a:pt x="141156" y="2698"/>
                </a:lnTo>
                <a:lnTo>
                  <a:pt x="127443" y="672"/>
                </a:lnTo>
                <a:lnTo>
                  <a:pt x="112630" y="0"/>
                </a:lnTo>
                <a:close/>
              </a:path>
              <a:path w="214629" h="255269">
                <a:moveTo>
                  <a:pt x="214256" y="159620"/>
                </a:moveTo>
                <a:lnTo>
                  <a:pt x="181135" y="165320"/>
                </a:lnTo>
                <a:lnTo>
                  <a:pt x="177308" y="178132"/>
                </a:lnTo>
                <a:lnTo>
                  <a:pt x="172529" y="189557"/>
                </a:lnTo>
                <a:lnTo>
                  <a:pt x="137197" y="221897"/>
                </a:lnTo>
                <a:lnTo>
                  <a:pt x="108633" y="226060"/>
                </a:lnTo>
                <a:lnTo>
                  <a:pt x="183353" y="226060"/>
                </a:lnTo>
                <a:lnTo>
                  <a:pt x="208657" y="185765"/>
                </a:lnTo>
                <a:lnTo>
                  <a:pt x="212094" y="173061"/>
                </a:lnTo>
                <a:lnTo>
                  <a:pt x="214256" y="159620"/>
                </a:lnTo>
                <a:close/>
              </a:path>
              <a:path w="214629" h="255269">
                <a:moveTo>
                  <a:pt x="186775" y="28264"/>
                </a:moveTo>
                <a:lnTo>
                  <a:pt x="114393" y="28264"/>
                </a:lnTo>
                <a:lnTo>
                  <a:pt x="127898" y="29402"/>
                </a:lnTo>
                <a:lnTo>
                  <a:pt x="140195" y="32490"/>
                </a:lnTo>
                <a:lnTo>
                  <a:pt x="176202" y="66191"/>
                </a:lnTo>
                <a:lnTo>
                  <a:pt x="180381" y="79103"/>
                </a:lnTo>
                <a:lnTo>
                  <a:pt x="211222" y="71914"/>
                </a:lnTo>
                <a:lnTo>
                  <a:pt x="208457" y="61392"/>
                </a:lnTo>
                <a:lnTo>
                  <a:pt x="203728" y="50876"/>
                </a:lnTo>
                <a:lnTo>
                  <a:pt x="196806" y="40136"/>
                </a:lnTo>
                <a:lnTo>
                  <a:pt x="187462" y="28944"/>
                </a:lnTo>
                <a:lnTo>
                  <a:pt x="186775" y="28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397443" y="1523533"/>
            <a:ext cx="200660" cy="243204"/>
          </a:xfrm>
          <a:custGeom>
            <a:avLst/>
            <a:gdLst/>
            <a:ahLst/>
            <a:cxnLst/>
            <a:rect l="l" t="t" r="r" b="b"/>
            <a:pathLst>
              <a:path w="200660" h="243205">
                <a:moveTo>
                  <a:pt x="98145" y="0"/>
                </a:moveTo>
                <a:lnTo>
                  <a:pt x="0" y="0"/>
                </a:lnTo>
                <a:lnTo>
                  <a:pt x="0" y="242961"/>
                </a:lnTo>
                <a:lnTo>
                  <a:pt x="101375" y="242905"/>
                </a:lnTo>
                <a:lnTo>
                  <a:pt x="141116" y="234113"/>
                </a:lnTo>
                <a:lnTo>
                  <a:pt x="167254" y="214710"/>
                </a:lnTo>
                <a:lnTo>
                  <a:pt x="32464" y="214710"/>
                </a:lnTo>
                <a:lnTo>
                  <a:pt x="32464" y="28251"/>
                </a:lnTo>
                <a:lnTo>
                  <a:pt x="169659" y="28251"/>
                </a:lnTo>
                <a:lnTo>
                  <a:pt x="160213" y="19656"/>
                </a:lnTo>
                <a:lnTo>
                  <a:pt x="149770" y="12610"/>
                </a:lnTo>
                <a:lnTo>
                  <a:pt x="138330" y="7109"/>
                </a:lnTo>
                <a:lnTo>
                  <a:pt x="125905" y="3167"/>
                </a:lnTo>
                <a:lnTo>
                  <a:pt x="112506" y="793"/>
                </a:lnTo>
                <a:lnTo>
                  <a:pt x="98145" y="0"/>
                </a:lnTo>
                <a:close/>
              </a:path>
              <a:path w="200660" h="243205">
                <a:moveTo>
                  <a:pt x="169659" y="28251"/>
                </a:moveTo>
                <a:lnTo>
                  <a:pt x="32464" y="28251"/>
                </a:lnTo>
                <a:lnTo>
                  <a:pt x="91164" y="28251"/>
                </a:lnTo>
                <a:lnTo>
                  <a:pt x="106315" y="29275"/>
                </a:lnTo>
                <a:lnTo>
                  <a:pt x="149397" y="53548"/>
                </a:lnTo>
                <a:lnTo>
                  <a:pt x="164751" y="97183"/>
                </a:lnTo>
                <a:lnTo>
                  <a:pt x="166534" y="127983"/>
                </a:lnTo>
                <a:lnTo>
                  <a:pt x="165533" y="139248"/>
                </a:lnTo>
                <a:lnTo>
                  <a:pt x="154564" y="178533"/>
                </a:lnTo>
                <a:lnTo>
                  <a:pt x="116789" y="211745"/>
                </a:lnTo>
                <a:lnTo>
                  <a:pt x="91087" y="214710"/>
                </a:lnTo>
                <a:lnTo>
                  <a:pt x="167254" y="214710"/>
                </a:lnTo>
                <a:lnTo>
                  <a:pt x="190377" y="176136"/>
                </a:lnTo>
                <a:lnTo>
                  <a:pt x="200069" y="126703"/>
                </a:lnTo>
                <a:lnTo>
                  <a:pt x="200443" y="111677"/>
                </a:lnTo>
                <a:lnTo>
                  <a:pt x="199558" y="98764"/>
                </a:lnTo>
                <a:lnTo>
                  <a:pt x="184840" y="51060"/>
                </a:lnTo>
                <a:lnTo>
                  <a:pt x="177965" y="39643"/>
                </a:lnTo>
                <a:lnTo>
                  <a:pt x="169659" y="28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657612" y="1655378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532"/>
                </a:lnTo>
              </a:path>
            </a:pathLst>
          </a:custGeom>
          <a:ln w="33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641004" y="1640767"/>
            <a:ext cx="152400" cy="0"/>
          </a:xfrm>
          <a:custGeom>
            <a:avLst/>
            <a:gdLst/>
            <a:ahLst/>
            <a:cxnLst/>
            <a:rect l="l" t="t" r="r" b="b"/>
            <a:pathLst>
              <a:path w="152400">
                <a:moveTo>
                  <a:pt x="0" y="0"/>
                </a:moveTo>
                <a:lnTo>
                  <a:pt x="151781" y="0"/>
                </a:lnTo>
              </a:path>
            </a:pathLst>
          </a:custGeom>
          <a:ln w="292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657612" y="1553739"/>
            <a:ext cx="0" cy="73025"/>
          </a:xfrm>
          <a:custGeom>
            <a:avLst/>
            <a:gdLst/>
            <a:ahLst/>
            <a:cxnLst/>
            <a:rect l="l" t="t" r="r" b="b"/>
            <a:pathLst>
              <a:path h="73025">
                <a:moveTo>
                  <a:pt x="0" y="0"/>
                </a:moveTo>
                <a:lnTo>
                  <a:pt x="0" y="72417"/>
                </a:lnTo>
              </a:path>
            </a:pathLst>
          </a:custGeom>
          <a:ln w="332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641004" y="1538493"/>
            <a:ext cx="168910" cy="0"/>
          </a:xfrm>
          <a:custGeom>
            <a:avLst/>
            <a:gdLst/>
            <a:ahLst/>
            <a:cxnLst/>
            <a:rect l="l" t="t" r="r" b="b"/>
            <a:pathLst>
              <a:path w="168910">
                <a:moveTo>
                  <a:pt x="0" y="0"/>
                </a:moveTo>
                <a:lnTo>
                  <a:pt x="168719" y="0"/>
                </a:lnTo>
              </a:path>
            </a:pathLst>
          </a:custGeom>
          <a:ln w="304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855973" y="1589924"/>
            <a:ext cx="0" cy="177165"/>
          </a:xfrm>
          <a:custGeom>
            <a:avLst/>
            <a:gdLst/>
            <a:ahLst/>
            <a:cxnLst/>
            <a:rect l="l" t="t" r="r" b="b"/>
            <a:pathLst>
              <a:path h="177164">
                <a:moveTo>
                  <a:pt x="0" y="0"/>
                </a:moveTo>
                <a:lnTo>
                  <a:pt x="0" y="176571"/>
                </a:lnTo>
              </a:path>
            </a:pathLst>
          </a:custGeom>
          <a:ln w="303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840776" y="1540484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0" y="0"/>
                </a:moveTo>
                <a:lnTo>
                  <a:pt x="30393" y="0"/>
                </a:lnTo>
              </a:path>
            </a:pathLst>
          </a:custGeom>
          <a:ln w="339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931817" y="1523533"/>
            <a:ext cx="0" cy="243204"/>
          </a:xfrm>
          <a:custGeom>
            <a:avLst/>
            <a:gdLst/>
            <a:ahLst/>
            <a:cxnLst/>
            <a:rect l="l" t="t" r="r" b="b"/>
            <a:pathLst>
              <a:path h="243205">
                <a:moveTo>
                  <a:pt x="0" y="0"/>
                </a:moveTo>
                <a:lnTo>
                  <a:pt x="0" y="242961"/>
                </a:lnTo>
              </a:path>
            </a:pathLst>
          </a:custGeom>
          <a:ln w="296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981336" y="1584933"/>
            <a:ext cx="161925" cy="187325"/>
          </a:xfrm>
          <a:custGeom>
            <a:avLst/>
            <a:gdLst/>
            <a:ahLst/>
            <a:cxnLst/>
            <a:rect l="l" t="t" r="r" b="b"/>
            <a:pathLst>
              <a:path w="161925" h="187325">
                <a:moveTo>
                  <a:pt x="83959" y="0"/>
                </a:moveTo>
                <a:lnTo>
                  <a:pt x="42445" y="10789"/>
                </a:lnTo>
                <a:lnTo>
                  <a:pt x="9901" y="47290"/>
                </a:lnTo>
                <a:lnTo>
                  <a:pt x="592" y="85323"/>
                </a:lnTo>
                <a:lnTo>
                  <a:pt x="0" y="100760"/>
                </a:lnTo>
                <a:lnTo>
                  <a:pt x="1046" y="113723"/>
                </a:lnTo>
                <a:lnTo>
                  <a:pt x="20981" y="159707"/>
                </a:lnTo>
                <a:lnTo>
                  <a:pt x="53130" y="183100"/>
                </a:lnTo>
                <a:lnTo>
                  <a:pt x="78972" y="187212"/>
                </a:lnTo>
                <a:lnTo>
                  <a:pt x="88194" y="187212"/>
                </a:lnTo>
                <a:lnTo>
                  <a:pt x="127112" y="174724"/>
                </a:lnTo>
                <a:lnTo>
                  <a:pt x="142837" y="161267"/>
                </a:lnTo>
                <a:lnTo>
                  <a:pt x="73512" y="161267"/>
                </a:lnTo>
                <a:lnTo>
                  <a:pt x="61621" y="157996"/>
                </a:lnTo>
                <a:lnTo>
                  <a:pt x="36262" y="129402"/>
                </a:lnTo>
                <a:lnTo>
                  <a:pt x="31640" y="102458"/>
                </a:lnTo>
                <a:lnTo>
                  <a:pt x="161582" y="99142"/>
                </a:lnTo>
                <a:lnTo>
                  <a:pt x="161230" y="84094"/>
                </a:lnTo>
                <a:lnTo>
                  <a:pt x="160776" y="78444"/>
                </a:lnTo>
                <a:lnTo>
                  <a:pt x="131197" y="78444"/>
                </a:lnTo>
                <a:lnTo>
                  <a:pt x="33845" y="68884"/>
                </a:lnTo>
                <a:lnTo>
                  <a:pt x="54635" y="34634"/>
                </a:lnTo>
                <a:lnTo>
                  <a:pt x="143618" y="27563"/>
                </a:lnTo>
                <a:lnTo>
                  <a:pt x="143196" y="26873"/>
                </a:lnTo>
                <a:lnTo>
                  <a:pt x="135843" y="19761"/>
                </a:lnTo>
                <a:lnTo>
                  <a:pt x="124820" y="12484"/>
                </a:lnTo>
                <a:lnTo>
                  <a:pt x="108861" y="4545"/>
                </a:lnTo>
                <a:lnTo>
                  <a:pt x="96406" y="1196"/>
                </a:lnTo>
                <a:lnTo>
                  <a:pt x="83959" y="0"/>
                </a:lnTo>
                <a:close/>
              </a:path>
              <a:path w="161925" h="187325">
                <a:moveTo>
                  <a:pt x="158768" y="125718"/>
                </a:moveTo>
                <a:lnTo>
                  <a:pt x="128378" y="130180"/>
                </a:lnTo>
                <a:lnTo>
                  <a:pt x="123093" y="139973"/>
                </a:lnTo>
                <a:lnTo>
                  <a:pt x="112523" y="152003"/>
                </a:lnTo>
                <a:lnTo>
                  <a:pt x="102847" y="157450"/>
                </a:lnTo>
                <a:lnTo>
                  <a:pt x="90176" y="160526"/>
                </a:lnTo>
                <a:lnTo>
                  <a:pt x="73512" y="161267"/>
                </a:lnTo>
                <a:lnTo>
                  <a:pt x="142837" y="161267"/>
                </a:lnTo>
                <a:lnTo>
                  <a:pt x="146723" y="155476"/>
                </a:lnTo>
                <a:lnTo>
                  <a:pt x="151710" y="147660"/>
                </a:lnTo>
                <a:lnTo>
                  <a:pt x="155945" y="139185"/>
                </a:lnTo>
                <a:lnTo>
                  <a:pt x="158015" y="132122"/>
                </a:lnTo>
                <a:lnTo>
                  <a:pt x="158768" y="125718"/>
                </a:lnTo>
                <a:close/>
              </a:path>
              <a:path w="161925" h="187325">
                <a:moveTo>
                  <a:pt x="143618" y="27563"/>
                </a:moveTo>
                <a:lnTo>
                  <a:pt x="95000" y="27563"/>
                </a:lnTo>
                <a:lnTo>
                  <a:pt x="106485" y="32094"/>
                </a:lnTo>
                <a:lnTo>
                  <a:pt x="116402" y="40266"/>
                </a:lnTo>
                <a:lnTo>
                  <a:pt x="125050" y="52569"/>
                </a:lnTo>
                <a:lnTo>
                  <a:pt x="128809" y="64207"/>
                </a:lnTo>
                <a:lnTo>
                  <a:pt x="131197" y="78444"/>
                </a:lnTo>
                <a:lnTo>
                  <a:pt x="160776" y="78444"/>
                </a:lnTo>
                <a:lnTo>
                  <a:pt x="160246" y="71852"/>
                </a:lnTo>
                <a:lnTo>
                  <a:pt x="158473" y="61988"/>
                </a:lnTo>
                <a:lnTo>
                  <a:pt x="155648" y="50842"/>
                </a:lnTo>
                <a:lnTo>
                  <a:pt x="150887" y="39446"/>
                </a:lnTo>
                <a:lnTo>
                  <a:pt x="143618" y="275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80350" y="1830908"/>
            <a:ext cx="1078865" cy="499745"/>
          </a:xfrm>
          <a:custGeom>
            <a:avLst/>
            <a:gdLst/>
            <a:ahLst/>
            <a:cxnLst/>
            <a:rect l="l" t="t" r="r" b="b"/>
            <a:pathLst>
              <a:path w="1078864" h="499744">
                <a:moveTo>
                  <a:pt x="1070751" y="0"/>
                </a:moveTo>
                <a:lnTo>
                  <a:pt x="0" y="482533"/>
                </a:lnTo>
                <a:lnTo>
                  <a:pt x="7527" y="499201"/>
                </a:lnTo>
                <a:lnTo>
                  <a:pt x="1078279" y="16762"/>
                </a:lnTo>
                <a:lnTo>
                  <a:pt x="10707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301495" y="2290653"/>
            <a:ext cx="97155" cy="67945"/>
          </a:xfrm>
          <a:custGeom>
            <a:avLst/>
            <a:gdLst/>
            <a:ahLst/>
            <a:cxnLst/>
            <a:rect l="l" t="t" r="r" b="b"/>
            <a:pathLst>
              <a:path w="97155" h="67944">
                <a:moveTo>
                  <a:pt x="68504" y="0"/>
                </a:moveTo>
                <a:lnTo>
                  <a:pt x="0" y="67897"/>
                </a:lnTo>
                <a:lnTo>
                  <a:pt x="96733" y="61493"/>
                </a:lnTo>
                <a:lnTo>
                  <a:pt x="685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295002" y="2284155"/>
            <a:ext cx="111760" cy="83820"/>
          </a:xfrm>
          <a:custGeom>
            <a:avLst/>
            <a:gdLst/>
            <a:ahLst/>
            <a:cxnLst/>
            <a:rect l="l" t="t" r="r" b="b"/>
            <a:pathLst>
              <a:path w="111759" h="83819">
                <a:moveTo>
                  <a:pt x="68504" y="0"/>
                </a:moveTo>
                <a:lnTo>
                  <a:pt x="0" y="67803"/>
                </a:lnTo>
                <a:lnTo>
                  <a:pt x="7057" y="83529"/>
                </a:lnTo>
                <a:lnTo>
                  <a:pt x="46888" y="80893"/>
                </a:lnTo>
                <a:lnTo>
                  <a:pt x="12985" y="80893"/>
                </a:lnTo>
                <a:lnTo>
                  <a:pt x="5928" y="65166"/>
                </a:lnTo>
                <a:lnTo>
                  <a:pt x="30469" y="63564"/>
                </a:lnTo>
                <a:lnTo>
                  <a:pt x="72103" y="22299"/>
                </a:lnTo>
                <a:lnTo>
                  <a:pt x="66622" y="10358"/>
                </a:lnTo>
                <a:lnTo>
                  <a:pt x="86784" y="10358"/>
                </a:lnTo>
                <a:lnTo>
                  <a:pt x="83277" y="2730"/>
                </a:lnTo>
                <a:lnTo>
                  <a:pt x="68504" y="0"/>
                </a:lnTo>
                <a:close/>
              </a:path>
              <a:path w="111759" h="83819">
                <a:moveTo>
                  <a:pt x="30469" y="63564"/>
                </a:moveTo>
                <a:lnTo>
                  <a:pt x="5928" y="65166"/>
                </a:lnTo>
                <a:lnTo>
                  <a:pt x="12985" y="80893"/>
                </a:lnTo>
                <a:lnTo>
                  <a:pt x="30469" y="63564"/>
                </a:lnTo>
                <a:close/>
              </a:path>
              <a:path w="111759" h="83819">
                <a:moveTo>
                  <a:pt x="89284" y="59724"/>
                </a:moveTo>
                <a:lnTo>
                  <a:pt x="30469" y="63564"/>
                </a:lnTo>
                <a:lnTo>
                  <a:pt x="12985" y="80893"/>
                </a:lnTo>
                <a:lnTo>
                  <a:pt x="46888" y="80893"/>
                </a:lnTo>
                <a:lnTo>
                  <a:pt x="103791" y="77126"/>
                </a:lnTo>
                <a:lnTo>
                  <a:pt x="106922" y="71852"/>
                </a:lnTo>
                <a:lnTo>
                  <a:pt x="94851" y="71852"/>
                </a:lnTo>
                <a:lnTo>
                  <a:pt x="89284" y="59724"/>
                </a:lnTo>
                <a:close/>
              </a:path>
              <a:path w="111759" h="83819">
                <a:moveTo>
                  <a:pt x="102567" y="58857"/>
                </a:moveTo>
                <a:lnTo>
                  <a:pt x="89284" y="59724"/>
                </a:lnTo>
                <a:lnTo>
                  <a:pt x="94851" y="71852"/>
                </a:lnTo>
                <a:lnTo>
                  <a:pt x="102567" y="58857"/>
                </a:lnTo>
                <a:close/>
              </a:path>
              <a:path w="111759" h="83819">
                <a:moveTo>
                  <a:pt x="109082" y="58857"/>
                </a:moveTo>
                <a:lnTo>
                  <a:pt x="102567" y="58857"/>
                </a:lnTo>
                <a:lnTo>
                  <a:pt x="94851" y="71852"/>
                </a:lnTo>
                <a:lnTo>
                  <a:pt x="106922" y="71852"/>
                </a:lnTo>
                <a:lnTo>
                  <a:pt x="111507" y="64130"/>
                </a:lnTo>
                <a:lnTo>
                  <a:pt x="109082" y="58857"/>
                </a:lnTo>
                <a:close/>
              </a:path>
              <a:path w="111759" h="83819">
                <a:moveTo>
                  <a:pt x="86784" y="10358"/>
                </a:moveTo>
                <a:lnTo>
                  <a:pt x="66622" y="10358"/>
                </a:lnTo>
                <a:lnTo>
                  <a:pt x="81395" y="13089"/>
                </a:lnTo>
                <a:lnTo>
                  <a:pt x="72103" y="22299"/>
                </a:lnTo>
                <a:lnTo>
                  <a:pt x="89284" y="59724"/>
                </a:lnTo>
                <a:lnTo>
                  <a:pt x="102567" y="58857"/>
                </a:lnTo>
                <a:lnTo>
                  <a:pt x="109082" y="58857"/>
                </a:lnTo>
                <a:lnTo>
                  <a:pt x="86784" y="10358"/>
                </a:lnTo>
                <a:close/>
              </a:path>
              <a:path w="111759" h="83819">
                <a:moveTo>
                  <a:pt x="66622" y="10358"/>
                </a:moveTo>
                <a:lnTo>
                  <a:pt x="72103" y="22299"/>
                </a:lnTo>
                <a:lnTo>
                  <a:pt x="81395" y="13089"/>
                </a:lnTo>
                <a:lnTo>
                  <a:pt x="66622" y="1035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29607" y="1836464"/>
            <a:ext cx="427990" cy="453390"/>
          </a:xfrm>
          <a:custGeom>
            <a:avLst/>
            <a:gdLst/>
            <a:ahLst/>
            <a:cxnLst/>
            <a:rect l="l" t="t" r="r" b="b"/>
            <a:pathLst>
              <a:path w="427989" h="453389">
                <a:moveTo>
                  <a:pt x="414411" y="0"/>
                </a:moveTo>
                <a:lnTo>
                  <a:pt x="0" y="440156"/>
                </a:lnTo>
                <a:lnTo>
                  <a:pt x="13362" y="452775"/>
                </a:lnTo>
                <a:lnTo>
                  <a:pt x="427773" y="12618"/>
                </a:lnTo>
                <a:lnTo>
                  <a:pt x="41441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574183" y="2259576"/>
            <a:ext cx="86995" cy="89535"/>
          </a:xfrm>
          <a:custGeom>
            <a:avLst/>
            <a:gdLst/>
            <a:ahLst/>
            <a:cxnLst/>
            <a:rect l="l" t="t" r="r" b="b"/>
            <a:pathLst>
              <a:path w="86994" h="89535">
                <a:moveTo>
                  <a:pt x="37451" y="0"/>
                </a:moveTo>
                <a:lnTo>
                  <a:pt x="0" y="89086"/>
                </a:lnTo>
                <a:lnTo>
                  <a:pt x="86853" y="46614"/>
                </a:lnTo>
                <a:lnTo>
                  <a:pt x="374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565714" y="2252890"/>
            <a:ext cx="102235" cy="104139"/>
          </a:xfrm>
          <a:custGeom>
            <a:avLst/>
            <a:gdLst/>
            <a:ahLst/>
            <a:cxnLst/>
            <a:rect l="l" t="t" r="r" b="b"/>
            <a:pathLst>
              <a:path w="102235" h="104139">
                <a:moveTo>
                  <a:pt x="52224" y="0"/>
                </a:moveTo>
                <a:lnTo>
                  <a:pt x="37451" y="3201"/>
                </a:lnTo>
                <a:lnTo>
                  <a:pt x="0" y="92193"/>
                </a:lnTo>
                <a:lnTo>
                  <a:pt x="12515" y="103965"/>
                </a:lnTo>
                <a:lnTo>
                  <a:pt x="22165" y="99256"/>
                </a:lnTo>
                <a:lnTo>
                  <a:pt x="16937" y="99256"/>
                </a:lnTo>
                <a:lnTo>
                  <a:pt x="4422" y="87485"/>
                </a:lnTo>
                <a:lnTo>
                  <a:pt x="26405" y="76759"/>
                </a:lnTo>
                <a:lnTo>
                  <a:pt x="49253" y="22466"/>
                </a:lnTo>
                <a:lnTo>
                  <a:pt x="39615" y="13372"/>
                </a:lnTo>
                <a:lnTo>
                  <a:pt x="54389" y="10264"/>
                </a:lnTo>
                <a:lnTo>
                  <a:pt x="63081" y="10264"/>
                </a:lnTo>
                <a:lnTo>
                  <a:pt x="52224" y="0"/>
                </a:lnTo>
                <a:close/>
              </a:path>
              <a:path w="102235" h="104139">
                <a:moveTo>
                  <a:pt x="26405" y="76759"/>
                </a:moveTo>
                <a:lnTo>
                  <a:pt x="4422" y="87485"/>
                </a:lnTo>
                <a:lnTo>
                  <a:pt x="16937" y="99256"/>
                </a:lnTo>
                <a:lnTo>
                  <a:pt x="26405" y="76759"/>
                </a:lnTo>
                <a:close/>
              </a:path>
              <a:path w="102235" h="104139">
                <a:moveTo>
                  <a:pt x="79393" y="50905"/>
                </a:moveTo>
                <a:lnTo>
                  <a:pt x="26405" y="76759"/>
                </a:lnTo>
                <a:lnTo>
                  <a:pt x="16937" y="99256"/>
                </a:lnTo>
                <a:lnTo>
                  <a:pt x="22165" y="99256"/>
                </a:lnTo>
                <a:lnTo>
                  <a:pt x="99368" y="61588"/>
                </a:lnTo>
                <a:lnTo>
                  <a:pt x="99611" y="59987"/>
                </a:lnTo>
                <a:lnTo>
                  <a:pt x="89017" y="59987"/>
                </a:lnTo>
                <a:lnTo>
                  <a:pt x="79393" y="50905"/>
                </a:lnTo>
                <a:close/>
              </a:path>
              <a:path w="102235" h="104139">
                <a:moveTo>
                  <a:pt x="91275" y="45108"/>
                </a:moveTo>
                <a:lnTo>
                  <a:pt x="79393" y="50905"/>
                </a:lnTo>
                <a:lnTo>
                  <a:pt x="89017" y="59987"/>
                </a:lnTo>
                <a:lnTo>
                  <a:pt x="91275" y="45108"/>
                </a:lnTo>
                <a:close/>
              </a:path>
              <a:path w="102235" h="104139">
                <a:moveTo>
                  <a:pt x="99933" y="45108"/>
                </a:moveTo>
                <a:lnTo>
                  <a:pt x="91275" y="45108"/>
                </a:lnTo>
                <a:lnTo>
                  <a:pt x="89017" y="59987"/>
                </a:lnTo>
                <a:lnTo>
                  <a:pt x="99611" y="59987"/>
                </a:lnTo>
                <a:lnTo>
                  <a:pt x="101626" y="46708"/>
                </a:lnTo>
                <a:lnTo>
                  <a:pt x="99933" y="45108"/>
                </a:lnTo>
                <a:close/>
              </a:path>
              <a:path w="102235" h="104139">
                <a:moveTo>
                  <a:pt x="63081" y="10264"/>
                </a:moveTo>
                <a:lnTo>
                  <a:pt x="54389" y="10264"/>
                </a:lnTo>
                <a:lnTo>
                  <a:pt x="49253" y="22466"/>
                </a:lnTo>
                <a:lnTo>
                  <a:pt x="79393" y="50905"/>
                </a:lnTo>
                <a:lnTo>
                  <a:pt x="91275" y="45108"/>
                </a:lnTo>
                <a:lnTo>
                  <a:pt x="99933" y="45108"/>
                </a:lnTo>
                <a:lnTo>
                  <a:pt x="63081" y="10264"/>
                </a:lnTo>
                <a:close/>
              </a:path>
              <a:path w="102235" h="104139">
                <a:moveTo>
                  <a:pt x="54389" y="10264"/>
                </a:moveTo>
                <a:lnTo>
                  <a:pt x="39615" y="13372"/>
                </a:lnTo>
                <a:lnTo>
                  <a:pt x="49253" y="22466"/>
                </a:lnTo>
                <a:lnTo>
                  <a:pt x="54389" y="102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862397" y="1843245"/>
            <a:ext cx="29209" cy="407034"/>
          </a:xfrm>
          <a:custGeom>
            <a:avLst/>
            <a:gdLst/>
            <a:ahLst/>
            <a:cxnLst/>
            <a:rect l="l" t="t" r="r" b="b"/>
            <a:pathLst>
              <a:path w="29210" h="407035">
                <a:moveTo>
                  <a:pt x="18349" y="0"/>
                </a:moveTo>
                <a:lnTo>
                  <a:pt x="0" y="470"/>
                </a:lnTo>
                <a:lnTo>
                  <a:pt x="10633" y="406725"/>
                </a:lnTo>
                <a:lnTo>
                  <a:pt x="28982" y="406254"/>
                </a:lnTo>
                <a:lnTo>
                  <a:pt x="1834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848282" y="2249029"/>
            <a:ext cx="67945" cy="91440"/>
          </a:xfrm>
          <a:custGeom>
            <a:avLst/>
            <a:gdLst/>
            <a:ahLst/>
            <a:cxnLst/>
            <a:rect l="l" t="t" r="r" b="b"/>
            <a:pathLst>
              <a:path w="67945" h="91439">
                <a:moveTo>
                  <a:pt x="67751" y="0"/>
                </a:moveTo>
                <a:lnTo>
                  <a:pt x="0" y="1412"/>
                </a:lnTo>
                <a:lnTo>
                  <a:pt x="36039" y="91157"/>
                </a:lnTo>
                <a:lnTo>
                  <a:pt x="677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839814" y="2239800"/>
            <a:ext cx="85090" cy="104139"/>
          </a:xfrm>
          <a:custGeom>
            <a:avLst/>
            <a:gdLst/>
            <a:ahLst/>
            <a:cxnLst/>
            <a:rect l="l" t="t" r="r" b="b"/>
            <a:pathLst>
              <a:path w="85089" h="104139">
                <a:moveTo>
                  <a:pt x="76031" y="0"/>
                </a:moveTo>
                <a:lnTo>
                  <a:pt x="8280" y="1412"/>
                </a:lnTo>
                <a:lnTo>
                  <a:pt x="0" y="14031"/>
                </a:lnTo>
                <a:lnTo>
                  <a:pt x="35945" y="103776"/>
                </a:lnTo>
                <a:lnTo>
                  <a:pt x="53165" y="103400"/>
                </a:lnTo>
                <a:lnTo>
                  <a:pt x="55295" y="97278"/>
                </a:lnTo>
                <a:lnTo>
                  <a:pt x="35851" y="97278"/>
                </a:lnTo>
                <a:lnTo>
                  <a:pt x="43886" y="74205"/>
                </a:lnTo>
                <a:lnTo>
                  <a:pt x="22086" y="19775"/>
                </a:lnTo>
                <a:lnTo>
                  <a:pt x="8657" y="19775"/>
                </a:lnTo>
                <a:lnTo>
                  <a:pt x="17031" y="7157"/>
                </a:lnTo>
                <a:lnTo>
                  <a:pt x="67235" y="7157"/>
                </a:lnTo>
                <a:lnTo>
                  <a:pt x="67563" y="6215"/>
                </a:lnTo>
                <a:lnTo>
                  <a:pt x="80522" y="6215"/>
                </a:lnTo>
                <a:lnTo>
                  <a:pt x="76031" y="0"/>
                </a:lnTo>
                <a:close/>
              </a:path>
              <a:path w="85089" h="104139">
                <a:moveTo>
                  <a:pt x="43886" y="74205"/>
                </a:moveTo>
                <a:lnTo>
                  <a:pt x="35851" y="97278"/>
                </a:lnTo>
                <a:lnTo>
                  <a:pt x="52977" y="96902"/>
                </a:lnTo>
                <a:lnTo>
                  <a:pt x="43886" y="74205"/>
                </a:lnTo>
                <a:close/>
              </a:path>
              <a:path w="85089" h="104139">
                <a:moveTo>
                  <a:pt x="80522" y="6215"/>
                </a:moveTo>
                <a:lnTo>
                  <a:pt x="67563" y="6215"/>
                </a:lnTo>
                <a:lnTo>
                  <a:pt x="76408" y="18363"/>
                </a:lnTo>
                <a:lnTo>
                  <a:pt x="63237" y="18638"/>
                </a:lnTo>
                <a:lnTo>
                  <a:pt x="43886" y="74205"/>
                </a:lnTo>
                <a:lnTo>
                  <a:pt x="52977" y="96902"/>
                </a:lnTo>
                <a:lnTo>
                  <a:pt x="35851" y="97278"/>
                </a:lnTo>
                <a:lnTo>
                  <a:pt x="55295" y="97278"/>
                </a:lnTo>
                <a:lnTo>
                  <a:pt x="84877" y="12242"/>
                </a:lnTo>
                <a:lnTo>
                  <a:pt x="80522" y="6215"/>
                </a:lnTo>
                <a:close/>
              </a:path>
              <a:path w="85089" h="104139">
                <a:moveTo>
                  <a:pt x="17031" y="7157"/>
                </a:moveTo>
                <a:lnTo>
                  <a:pt x="8657" y="19775"/>
                </a:lnTo>
                <a:lnTo>
                  <a:pt x="21974" y="19498"/>
                </a:lnTo>
                <a:lnTo>
                  <a:pt x="17031" y="7157"/>
                </a:lnTo>
                <a:close/>
              </a:path>
              <a:path w="85089" h="104139">
                <a:moveTo>
                  <a:pt x="21974" y="19498"/>
                </a:moveTo>
                <a:lnTo>
                  <a:pt x="8657" y="19775"/>
                </a:lnTo>
                <a:lnTo>
                  <a:pt x="22086" y="19775"/>
                </a:lnTo>
                <a:lnTo>
                  <a:pt x="21974" y="19498"/>
                </a:lnTo>
                <a:close/>
              </a:path>
              <a:path w="85089" h="104139">
                <a:moveTo>
                  <a:pt x="67235" y="7157"/>
                </a:moveTo>
                <a:lnTo>
                  <a:pt x="17031" y="7157"/>
                </a:lnTo>
                <a:lnTo>
                  <a:pt x="21974" y="19498"/>
                </a:lnTo>
                <a:lnTo>
                  <a:pt x="63237" y="18638"/>
                </a:lnTo>
                <a:lnTo>
                  <a:pt x="67235" y="7157"/>
                </a:lnTo>
                <a:close/>
              </a:path>
              <a:path w="85089" h="104139">
                <a:moveTo>
                  <a:pt x="67563" y="6215"/>
                </a:moveTo>
                <a:lnTo>
                  <a:pt x="63237" y="18638"/>
                </a:lnTo>
                <a:lnTo>
                  <a:pt x="76408" y="18363"/>
                </a:lnTo>
                <a:lnTo>
                  <a:pt x="67563" y="62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686045" y="1836370"/>
            <a:ext cx="452755" cy="455295"/>
          </a:xfrm>
          <a:custGeom>
            <a:avLst/>
            <a:gdLst/>
            <a:ahLst/>
            <a:cxnLst/>
            <a:rect l="l" t="t" r="r" b="b"/>
            <a:pathLst>
              <a:path w="452754" h="455294">
                <a:moveTo>
                  <a:pt x="12985" y="0"/>
                </a:moveTo>
                <a:lnTo>
                  <a:pt x="0" y="12901"/>
                </a:lnTo>
                <a:lnTo>
                  <a:pt x="439724" y="455129"/>
                </a:lnTo>
                <a:lnTo>
                  <a:pt x="452709" y="442228"/>
                </a:lnTo>
                <a:lnTo>
                  <a:pt x="1298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108267" y="2260989"/>
            <a:ext cx="87630" cy="88900"/>
          </a:xfrm>
          <a:custGeom>
            <a:avLst/>
            <a:gdLst/>
            <a:ahLst/>
            <a:cxnLst/>
            <a:rect l="l" t="t" r="r" b="b"/>
            <a:pathLst>
              <a:path w="87629" h="88900">
                <a:moveTo>
                  <a:pt x="47990" y="0"/>
                </a:moveTo>
                <a:lnTo>
                  <a:pt x="0" y="48027"/>
                </a:lnTo>
                <a:lnTo>
                  <a:pt x="87511" y="88332"/>
                </a:lnTo>
                <a:lnTo>
                  <a:pt x="4799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101774" y="2254491"/>
            <a:ext cx="102870" cy="103505"/>
          </a:xfrm>
          <a:custGeom>
            <a:avLst/>
            <a:gdLst/>
            <a:ahLst/>
            <a:cxnLst/>
            <a:rect l="l" t="t" r="r" b="b"/>
            <a:pathLst>
              <a:path w="102870" h="103505">
                <a:moveTo>
                  <a:pt x="47990" y="0"/>
                </a:moveTo>
                <a:lnTo>
                  <a:pt x="0" y="48121"/>
                </a:lnTo>
                <a:lnTo>
                  <a:pt x="2728" y="62906"/>
                </a:lnTo>
                <a:lnTo>
                  <a:pt x="90240" y="103211"/>
                </a:lnTo>
                <a:lnTo>
                  <a:pt x="94851" y="98597"/>
                </a:lnTo>
                <a:lnTo>
                  <a:pt x="85630" y="98597"/>
                </a:lnTo>
                <a:lnTo>
                  <a:pt x="75622" y="76229"/>
                </a:lnTo>
                <a:lnTo>
                  <a:pt x="42527" y="61022"/>
                </a:lnTo>
                <a:lnTo>
                  <a:pt x="12985" y="61022"/>
                </a:lnTo>
                <a:lnTo>
                  <a:pt x="10350" y="46238"/>
                </a:lnTo>
                <a:lnTo>
                  <a:pt x="27759" y="46238"/>
                </a:lnTo>
                <a:lnTo>
                  <a:pt x="51550" y="22428"/>
                </a:lnTo>
                <a:lnTo>
                  <a:pt x="46108" y="10264"/>
                </a:lnTo>
                <a:lnTo>
                  <a:pt x="66228" y="10264"/>
                </a:lnTo>
                <a:lnTo>
                  <a:pt x="62858" y="2730"/>
                </a:lnTo>
                <a:lnTo>
                  <a:pt x="47990" y="0"/>
                </a:lnTo>
                <a:close/>
              </a:path>
              <a:path w="102870" h="103505">
                <a:moveTo>
                  <a:pt x="75622" y="76229"/>
                </a:moveTo>
                <a:lnTo>
                  <a:pt x="85630" y="98597"/>
                </a:lnTo>
                <a:lnTo>
                  <a:pt x="97862" y="86449"/>
                </a:lnTo>
                <a:lnTo>
                  <a:pt x="75622" y="76229"/>
                </a:lnTo>
                <a:close/>
              </a:path>
              <a:path w="102870" h="103505">
                <a:moveTo>
                  <a:pt x="66228" y="10264"/>
                </a:moveTo>
                <a:lnTo>
                  <a:pt x="46108" y="10264"/>
                </a:lnTo>
                <a:lnTo>
                  <a:pt x="60976" y="12995"/>
                </a:lnTo>
                <a:lnTo>
                  <a:pt x="51550" y="22428"/>
                </a:lnTo>
                <a:lnTo>
                  <a:pt x="75622" y="76229"/>
                </a:lnTo>
                <a:lnTo>
                  <a:pt x="97862" y="86449"/>
                </a:lnTo>
                <a:lnTo>
                  <a:pt x="85630" y="98597"/>
                </a:lnTo>
                <a:lnTo>
                  <a:pt x="94851" y="98597"/>
                </a:lnTo>
                <a:lnTo>
                  <a:pt x="102379" y="91063"/>
                </a:lnTo>
                <a:lnTo>
                  <a:pt x="66228" y="10264"/>
                </a:lnTo>
                <a:close/>
              </a:path>
              <a:path w="102870" h="103505">
                <a:moveTo>
                  <a:pt x="10350" y="46238"/>
                </a:moveTo>
                <a:lnTo>
                  <a:pt x="12985" y="61022"/>
                </a:lnTo>
                <a:lnTo>
                  <a:pt x="22281" y="51720"/>
                </a:lnTo>
                <a:lnTo>
                  <a:pt x="10350" y="46238"/>
                </a:lnTo>
                <a:close/>
              </a:path>
              <a:path w="102870" h="103505">
                <a:moveTo>
                  <a:pt x="22281" y="51720"/>
                </a:moveTo>
                <a:lnTo>
                  <a:pt x="12985" y="61022"/>
                </a:lnTo>
                <a:lnTo>
                  <a:pt x="42527" y="61022"/>
                </a:lnTo>
                <a:lnTo>
                  <a:pt x="22281" y="51720"/>
                </a:lnTo>
                <a:close/>
              </a:path>
              <a:path w="102870" h="103505">
                <a:moveTo>
                  <a:pt x="27759" y="46238"/>
                </a:moveTo>
                <a:lnTo>
                  <a:pt x="10350" y="46238"/>
                </a:lnTo>
                <a:lnTo>
                  <a:pt x="22281" y="51720"/>
                </a:lnTo>
                <a:lnTo>
                  <a:pt x="27759" y="46238"/>
                </a:lnTo>
                <a:close/>
              </a:path>
              <a:path w="102870" h="103505">
                <a:moveTo>
                  <a:pt x="46108" y="10264"/>
                </a:moveTo>
                <a:lnTo>
                  <a:pt x="51550" y="22428"/>
                </a:lnTo>
                <a:lnTo>
                  <a:pt x="60976" y="12995"/>
                </a:lnTo>
                <a:lnTo>
                  <a:pt x="46108" y="1026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 txBox="1">
            <a:spLocks noGrp="1"/>
          </p:cNvSpPr>
          <p:nvPr>
            <p:ph type="title"/>
          </p:nvPr>
        </p:nvSpPr>
        <p:spPr>
          <a:xfrm>
            <a:off x="152400" y="361950"/>
            <a:ext cx="5791200" cy="685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</a:rPr>
              <a:t>Rep</a:t>
            </a:r>
            <a:r>
              <a:rPr spc="-15" dirty="0">
                <a:solidFill>
                  <a:srgbClr val="FFFFFF"/>
                </a:solidFill>
              </a:rPr>
              <a:t>l</a:t>
            </a:r>
            <a:r>
              <a:rPr dirty="0">
                <a:solidFill>
                  <a:srgbClr val="FFFFFF"/>
                </a:solidFill>
              </a:rPr>
              <a:t>icati</a:t>
            </a:r>
            <a:r>
              <a:rPr spc="-15" dirty="0">
                <a:solidFill>
                  <a:srgbClr val="FFFFFF"/>
                </a:solidFill>
              </a:rPr>
              <a:t>o</a:t>
            </a:r>
            <a:r>
              <a:rPr dirty="0">
                <a:solidFill>
                  <a:srgbClr val="FFFFFF"/>
                </a:solidFill>
              </a:rPr>
              <a:t>n </a:t>
            </a:r>
            <a:r>
              <a:rPr spc="-10" dirty="0">
                <a:solidFill>
                  <a:srgbClr val="FFFFFF"/>
                </a:solidFill>
              </a:rPr>
              <a:t>f</a:t>
            </a:r>
            <a:r>
              <a:rPr dirty="0">
                <a:solidFill>
                  <a:srgbClr val="FFFFFF"/>
                </a:solidFill>
              </a:rPr>
              <a:t>or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fa</a:t>
            </a:r>
            <a:r>
              <a:rPr spc="-15" dirty="0">
                <a:solidFill>
                  <a:srgbClr val="FFFFFF"/>
                </a:solidFill>
              </a:rPr>
              <a:t>u</a:t>
            </a:r>
            <a:r>
              <a:rPr dirty="0">
                <a:solidFill>
                  <a:srgbClr val="FFFFFF"/>
                </a:solidFill>
              </a:rPr>
              <a:t>lt </a:t>
            </a:r>
            <a:r>
              <a:rPr spc="-15" dirty="0">
                <a:solidFill>
                  <a:srgbClr val="FFFFFF"/>
                </a:solidFill>
              </a:rPr>
              <a:t>t</a:t>
            </a:r>
            <a:r>
              <a:rPr dirty="0">
                <a:solidFill>
                  <a:srgbClr val="FFFFFF"/>
                </a:solidFill>
              </a:rPr>
              <a:t>ol</a:t>
            </a:r>
            <a:r>
              <a:rPr spc="-15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ra</a:t>
            </a:r>
            <a:r>
              <a:rPr spc="-10" dirty="0">
                <a:solidFill>
                  <a:srgbClr val="FFFFFF"/>
                </a:solidFill>
              </a:rPr>
              <a:t>n</a:t>
            </a:r>
            <a:r>
              <a:rPr dirty="0">
                <a:solidFill>
                  <a:srgbClr val="FFFFFF"/>
                </a:solidFill>
              </a:rPr>
              <a:t>ce</a:t>
            </a:r>
          </a:p>
        </p:txBody>
      </p:sp>
      <p:sp>
        <p:nvSpPr>
          <p:cNvPr id="184" name="object 184"/>
          <p:cNvSpPr/>
          <p:nvPr/>
        </p:nvSpPr>
        <p:spPr>
          <a:xfrm>
            <a:off x="3388105" y="2314320"/>
            <a:ext cx="1224915" cy="972185"/>
          </a:xfrm>
          <a:custGeom>
            <a:avLst/>
            <a:gdLst/>
            <a:ahLst/>
            <a:cxnLst/>
            <a:rect l="l" t="t" r="r" b="b"/>
            <a:pathLst>
              <a:path w="1224914" h="972185">
                <a:moveTo>
                  <a:pt x="76454" y="0"/>
                </a:moveTo>
                <a:lnTo>
                  <a:pt x="0" y="100837"/>
                </a:lnTo>
                <a:lnTo>
                  <a:pt x="507746" y="486029"/>
                </a:lnTo>
                <a:lnTo>
                  <a:pt x="0" y="871220"/>
                </a:lnTo>
                <a:lnTo>
                  <a:pt x="76454" y="972058"/>
                </a:lnTo>
                <a:lnTo>
                  <a:pt x="612394" y="565404"/>
                </a:lnTo>
                <a:lnTo>
                  <a:pt x="821671" y="565404"/>
                </a:lnTo>
                <a:lnTo>
                  <a:pt x="717042" y="486029"/>
                </a:lnTo>
                <a:lnTo>
                  <a:pt x="821671" y="406654"/>
                </a:lnTo>
                <a:lnTo>
                  <a:pt x="612394" y="406654"/>
                </a:lnTo>
                <a:lnTo>
                  <a:pt x="76454" y="0"/>
                </a:lnTo>
                <a:close/>
              </a:path>
              <a:path w="1224914" h="972185">
                <a:moveTo>
                  <a:pt x="821671" y="565404"/>
                </a:moveTo>
                <a:lnTo>
                  <a:pt x="612394" y="565404"/>
                </a:lnTo>
                <a:lnTo>
                  <a:pt x="1148334" y="972058"/>
                </a:lnTo>
                <a:lnTo>
                  <a:pt x="1224788" y="871220"/>
                </a:lnTo>
                <a:lnTo>
                  <a:pt x="821671" y="565404"/>
                </a:lnTo>
                <a:close/>
              </a:path>
              <a:path w="1224914" h="972185">
                <a:moveTo>
                  <a:pt x="1148334" y="0"/>
                </a:moveTo>
                <a:lnTo>
                  <a:pt x="612394" y="406654"/>
                </a:lnTo>
                <a:lnTo>
                  <a:pt x="821671" y="406654"/>
                </a:lnTo>
                <a:lnTo>
                  <a:pt x="1224788" y="100837"/>
                </a:lnTo>
                <a:lnTo>
                  <a:pt x="11483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388105" y="2314320"/>
            <a:ext cx="1224915" cy="972185"/>
          </a:xfrm>
          <a:custGeom>
            <a:avLst/>
            <a:gdLst/>
            <a:ahLst/>
            <a:cxnLst/>
            <a:rect l="l" t="t" r="r" b="b"/>
            <a:pathLst>
              <a:path w="1224914" h="972185">
                <a:moveTo>
                  <a:pt x="0" y="100837"/>
                </a:moveTo>
                <a:lnTo>
                  <a:pt x="76454" y="0"/>
                </a:lnTo>
                <a:lnTo>
                  <a:pt x="612394" y="406654"/>
                </a:lnTo>
                <a:lnTo>
                  <a:pt x="1148334" y="0"/>
                </a:lnTo>
                <a:lnTo>
                  <a:pt x="1224788" y="100837"/>
                </a:lnTo>
                <a:lnTo>
                  <a:pt x="717042" y="486029"/>
                </a:lnTo>
                <a:lnTo>
                  <a:pt x="1224788" y="871220"/>
                </a:lnTo>
                <a:lnTo>
                  <a:pt x="1148334" y="972058"/>
                </a:lnTo>
                <a:lnTo>
                  <a:pt x="612394" y="565404"/>
                </a:lnTo>
                <a:lnTo>
                  <a:pt x="76454" y="972058"/>
                </a:lnTo>
                <a:lnTo>
                  <a:pt x="0" y="871220"/>
                </a:lnTo>
                <a:lnTo>
                  <a:pt x="507746" y="486029"/>
                </a:lnTo>
                <a:lnTo>
                  <a:pt x="0" y="10083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 txBox="1"/>
          <p:nvPr/>
        </p:nvSpPr>
        <p:spPr>
          <a:xfrm>
            <a:off x="78739" y="3419935"/>
            <a:ext cx="6198870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700" i="1" spc="-300" dirty="0">
                <a:solidFill>
                  <a:srgbClr val="71FF71"/>
                </a:solidFill>
                <a:latin typeface="MS Gothic"/>
                <a:cs typeface="MS Gothic"/>
              </a:rPr>
              <a:t>✔</a:t>
            </a:r>
            <a:endParaRPr sz="5700">
              <a:latin typeface="MS Gothic"/>
              <a:cs typeface="MS Gothic"/>
            </a:endParaRPr>
          </a:p>
          <a:p>
            <a:pPr marR="5080" algn="r">
              <a:lnSpc>
                <a:spcPts val="6600"/>
              </a:lnSpc>
              <a:spcBef>
                <a:spcPts val="960"/>
              </a:spcBef>
            </a:pPr>
            <a:r>
              <a:rPr sz="5700" i="1" spc="-300" dirty="0">
                <a:solidFill>
                  <a:srgbClr val="71FF71"/>
                </a:solidFill>
                <a:latin typeface="MS Gothic"/>
                <a:cs typeface="MS Gothic"/>
              </a:rPr>
              <a:t>✔</a:t>
            </a:r>
            <a:endParaRPr sz="5700">
              <a:latin typeface="MS Gothic"/>
              <a:cs typeface="MS Gothic"/>
            </a:endParaRPr>
          </a:p>
        </p:txBody>
      </p:sp>
      <p:graphicFrame>
        <p:nvGraphicFramePr>
          <p:cNvPr id="161" name="object 161"/>
          <p:cNvGraphicFramePr>
            <a:graphicFrameLocks noGrp="1"/>
          </p:cNvGraphicFramePr>
          <p:nvPr/>
        </p:nvGraphicFramePr>
        <p:xfrm>
          <a:off x="1485383" y="1448219"/>
          <a:ext cx="334581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3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1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478"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83">
                      <a:solidFill>
                        <a:srgbClr val="000000"/>
                      </a:solidFill>
                      <a:prstDash val="solid"/>
                    </a:lnL>
                    <a:lnR w="9181">
                      <a:solidFill>
                        <a:srgbClr val="000000"/>
                      </a:solidFill>
                      <a:prstDash val="solid"/>
                    </a:lnR>
                    <a:lnT w="9183">
                      <a:solidFill>
                        <a:srgbClr val="000000"/>
                      </a:solidFill>
                      <a:prstDash val="solid"/>
                    </a:lnT>
                    <a:lnB w="9183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81">
                      <a:solidFill>
                        <a:srgbClr val="000000"/>
                      </a:solidFill>
                      <a:prstDash val="solid"/>
                    </a:lnL>
                    <a:lnR w="9181">
                      <a:solidFill>
                        <a:srgbClr val="000000"/>
                      </a:solidFill>
                      <a:prstDash val="solid"/>
                    </a:lnR>
                    <a:lnT w="9181">
                      <a:solidFill>
                        <a:srgbClr val="000000"/>
                      </a:solidFill>
                      <a:prstDash val="solid"/>
                    </a:lnT>
                    <a:lnB w="9181">
                      <a:solidFill>
                        <a:srgbClr val="000000"/>
                      </a:solidFill>
                      <a:prstDash val="soli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81">
                      <a:solidFill>
                        <a:srgbClr val="000000"/>
                      </a:solidFill>
                      <a:prstDash val="solid"/>
                    </a:lnL>
                    <a:lnR w="9181">
                      <a:solidFill>
                        <a:srgbClr val="000000"/>
                      </a:solidFill>
                      <a:prstDash val="solid"/>
                    </a:lnR>
                    <a:lnT w="9181">
                      <a:solidFill>
                        <a:srgbClr val="000000"/>
                      </a:solidFill>
                      <a:prstDash val="solid"/>
                    </a:lnT>
                    <a:lnB w="9181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81">
                      <a:solidFill>
                        <a:srgbClr val="000000"/>
                      </a:solidFill>
                      <a:prstDash val="solid"/>
                    </a:lnL>
                    <a:lnR w="9181">
                      <a:solidFill>
                        <a:srgbClr val="000000"/>
                      </a:solidFill>
                      <a:prstDash val="solid"/>
                    </a:lnR>
                    <a:lnT w="9181">
                      <a:solidFill>
                        <a:srgbClr val="000000"/>
                      </a:solidFill>
                      <a:prstDash val="solid"/>
                    </a:lnT>
                    <a:lnB w="9181">
                      <a:solidFill>
                        <a:srgbClr val="000000"/>
                      </a:solidFill>
                      <a:prstDash val="solid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181">
                      <a:solidFill>
                        <a:srgbClr val="000000"/>
                      </a:solidFill>
                      <a:prstDash val="solid"/>
                    </a:lnL>
                    <a:lnR w="28190">
                      <a:solidFill>
                        <a:srgbClr val="000000"/>
                      </a:solidFill>
                      <a:prstDash val="solid"/>
                    </a:lnR>
                    <a:lnT w="9181">
                      <a:solidFill>
                        <a:srgbClr val="000000"/>
                      </a:solidFill>
                      <a:prstDash val="solid"/>
                    </a:lnT>
                    <a:lnB w="9181">
                      <a:solidFill>
                        <a:srgbClr val="000000"/>
                      </a:solidFill>
                      <a:prstDash val="soli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361950"/>
            <a:ext cx="55626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Custo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ized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dle</a:t>
            </a:r>
            <a:endParaRPr sz="32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vari</a:t>
            </a:r>
            <a:r>
              <a:rPr sz="3200" i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32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2" y="4420"/>
                </a:lnTo>
                <a:lnTo>
                  <a:pt x="1181038" y="17453"/>
                </a:lnTo>
                <a:lnTo>
                  <a:pt x="1070931" y="38754"/>
                </a:lnTo>
                <a:lnTo>
                  <a:pt x="964123" y="67982"/>
                </a:lnTo>
                <a:lnTo>
                  <a:pt x="860979" y="104792"/>
                </a:lnTo>
                <a:lnTo>
                  <a:pt x="761859" y="148842"/>
                </a:lnTo>
                <a:lnTo>
                  <a:pt x="667127" y="199788"/>
                </a:lnTo>
                <a:lnTo>
                  <a:pt x="577147" y="257287"/>
                </a:lnTo>
                <a:lnTo>
                  <a:pt x="492280" y="320996"/>
                </a:lnTo>
                <a:lnTo>
                  <a:pt x="412889" y="390572"/>
                </a:lnTo>
                <a:lnTo>
                  <a:pt x="339338" y="465671"/>
                </a:lnTo>
                <a:lnTo>
                  <a:pt x="271988" y="545951"/>
                </a:lnTo>
                <a:lnTo>
                  <a:pt x="211204" y="631068"/>
                </a:lnTo>
                <a:lnTo>
                  <a:pt x="157347" y="720679"/>
                </a:lnTo>
                <a:lnTo>
                  <a:pt x="110780" y="814441"/>
                </a:lnTo>
                <a:lnTo>
                  <a:pt x="71866" y="912010"/>
                </a:lnTo>
                <a:lnTo>
                  <a:pt x="40969" y="1013044"/>
                </a:lnTo>
                <a:lnTo>
                  <a:pt x="18450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0" y="1549800"/>
                </a:lnTo>
                <a:lnTo>
                  <a:pt x="40969" y="1653955"/>
                </a:lnTo>
                <a:lnTo>
                  <a:pt x="71866" y="1754989"/>
                </a:lnTo>
                <a:lnTo>
                  <a:pt x="110780" y="1852558"/>
                </a:lnTo>
                <a:lnTo>
                  <a:pt x="157347" y="1946320"/>
                </a:lnTo>
                <a:lnTo>
                  <a:pt x="211204" y="2035931"/>
                </a:lnTo>
                <a:lnTo>
                  <a:pt x="271988" y="2121048"/>
                </a:lnTo>
                <a:lnTo>
                  <a:pt x="339338" y="2201328"/>
                </a:lnTo>
                <a:lnTo>
                  <a:pt x="412889" y="2276427"/>
                </a:lnTo>
                <a:lnTo>
                  <a:pt x="492280" y="2346003"/>
                </a:lnTo>
                <a:lnTo>
                  <a:pt x="577147" y="2409712"/>
                </a:lnTo>
                <a:lnTo>
                  <a:pt x="667127" y="2467211"/>
                </a:lnTo>
                <a:lnTo>
                  <a:pt x="761859" y="2518157"/>
                </a:lnTo>
                <a:lnTo>
                  <a:pt x="860979" y="2562207"/>
                </a:lnTo>
                <a:lnTo>
                  <a:pt x="964123" y="2599017"/>
                </a:lnTo>
                <a:lnTo>
                  <a:pt x="1070931" y="2628245"/>
                </a:lnTo>
                <a:lnTo>
                  <a:pt x="1181038" y="2649546"/>
                </a:lnTo>
                <a:lnTo>
                  <a:pt x="1294082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0" y="1117199"/>
                </a:lnTo>
                <a:lnTo>
                  <a:pt x="40969" y="1013044"/>
                </a:lnTo>
                <a:lnTo>
                  <a:pt x="71866" y="912010"/>
                </a:lnTo>
                <a:lnTo>
                  <a:pt x="110780" y="814441"/>
                </a:lnTo>
                <a:lnTo>
                  <a:pt x="157347" y="720679"/>
                </a:lnTo>
                <a:lnTo>
                  <a:pt x="211204" y="631068"/>
                </a:lnTo>
                <a:lnTo>
                  <a:pt x="271988" y="545951"/>
                </a:lnTo>
                <a:lnTo>
                  <a:pt x="339338" y="465671"/>
                </a:lnTo>
                <a:lnTo>
                  <a:pt x="412889" y="390572"/>
                </a:lnTo>
                <a:lnTo>
                  <a:pt x="492280" y="320996"/>
                </a:lnTo>
                <a:lnTo>
                  <a:pt x="577147" y="257287"/>
                </a:lnTo>
                <a:lnTo>
                  <a:pt x="667127" y="199788"/>
                </a:lnTo>
                <a:lnTo>
                  <a:pt x="761859" y="148842"/>
                </a:lnTo>
                <a:lnTo>
                  <a:pt x="860979" y="104792"/>
                </a:lnTo>
                <a:lnTo>
                  <a:pt x="964123" y="67982"/>
                </a:lnTo>
                <a:lnTo>
                  <a:pt x="1070931" y="38754"/>
                </a:lnTo>
                <a:lnTo>
                  <a:pt x="1181038" y="17453"/>
                </a:lnTo>
                <a:lnTo>
                  <a:pt x="1294082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2" y="2662579"/>
                </a:lnTo>
                <a:lnTo>
                  <a:pt x="1181038" y="2649546"/>
                </a:lnTo>
                <a:lnTo>
                  <a:pt x="1070931" y="2628245"/>
                </a:lnTo>
                <a:lnTo>
                  <a:pt x="964123" y="2599017"/>
                </a:lnTo>
                <a:lnTo>
                  <a:pt x="860979" y="2562207"/>
                </a:lnTo>
                <a:lnTo>
                  <a:pt x="761859" y="2518157"/>
                </a:lnTo>
                <a:lnTo>
                  <a:pt x="667127" y="2467211"/>
                </a:lnTo>
                <a:lnTo>
                  <a:pt x="577147" y="2409712"/>
                </a:lnTo>
                <a:lnTo>
                  <a:pt x="492280" y="2346003"/>
                </a:lnTo>
                <a:lnTo>
                  <a:pt x="412889" y="2276427"/>
                </a:lnTo>
                <a:lnTo>
                  <a:pt x="339338" y="2201328"/>
                </a:lnTo>
                <a:lnTo>
                  <a:pt x="271988" y="2121048"/>
                </a:lnTo>
                <a:lnTo>
                  <a:pt x="211204" y="2035931"/>
                </a:lnTo>
                <a:lnTo>
                  <a:pt x="157347" y="1946320"/>
                </a:lnTo>
                <a:lnTo>
                  <a:pt x="110780" y="1852558"/>
                </a:lnTo>
                <a:lnTo>
                  <a:pt x="71866" y="1754989"/>
                </a:lnTo>
                <a:lnTo>
                  <a:pt x="40969" y="1653955"/>
                </a:lnTo>
                <a:lnTo>
                  <a:pt x="18450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3400" y="2571750"/>
            <a:ext cx="13716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1600" y="3181350"/>
            <a:ext cx="13716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0965">
              <a:lnSpc>
                <a:spcPct val="100000"/>
              </a:lnSpc>
            </a:pP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5034" y="2028285"/>
            <a:ext cx="77089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361950"/>
            <a:ext cx="55626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Custo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ized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dle</a:t>
            </a:r>
            <a:endParaRPr sz="32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vari</a:t>
            </a:r>
            <a:r>
              <a:rPr sz="3200" i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32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2" y="4420"/>
                </a:lnTo>
                <a:lnTo>
                  <a:pt x="1181038" y="17453"/>
                </a:lnTo>
                <a:lnTo>
                  <a:pt x="1070931" y="38754"/>
                </a:lnTo>
                <a:lnTo>
                  <a:pt x="964123" y="67982"/>
                </a:lnTo>
                <a:lnTo>
                  <a:pt x="860979" y="104792"/>
                </a:lnTo>
                <a:lnTo>
                  <a:pt x="761859" y="148842"/>
                </a:lnTo>
                <a:lnTo>
                  <a:pt x="667127" y="199788"/>
                </a:lnTo>
                <a:lnTo>
                  <a:pt x="577147" y="257287"/>
                </a:lnTo>
                <a:lnTo>
                  <a:pt x="492280" y="320996"/>
                </a:lnTo>
                <a:lnTo>
                  <a:pt x="412889" y="390572"/>
                </a:lnTo>
                <a:lnTo>
                  <a:pt x="339338" y="465671"/>
                </a:lnTo>
                <a:lnTo>
                  <a:pt x="271988" y="545951"/>
                </a:lnTo>
                <a:lnTo>
                  <a:pt x="211204" y="631068"/>
                </a:lnTo>
                <a:lnTo>
                  <a:pt x="157347" y="720679"/>
                </a:lnTo>
                <a:lnTo>
                  <a:pt x="110780" y="814441"/>
                </a:lnTo>
                <a:lnTo>
                  <a:pt x="71866" y="912010"/>
                </a:lnTo>
                <a:lnTo>
                  <a:pt x="40969" y="1013044"/>
                </a:lnTo>
                <a:lnTo>
                  <a:pt x="18450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0" y="1549800"/>
                </a:lnTo>
                <a:lnTo>
                  <a:pt x="40969" y="1653955"/>
                </a:lnTo>
                <a:lnTo>
                  <a:pt x="71866" y="1754989"/>
                </a:lnTo>
                <a:lnTo>
                  <a:pt x="110780" y="1852558"/>
                </a:lnTo>
                <a:lnTo>
                  <a:pt x="157347" y="1946320"/>
                </a:lnTo>
                <a:lnTo>
                  <a:pt x="211204" y="2035931"/>
                </a:lnTo>
                <a:lnTo>
                  <a:pt x="271988" y="2121048"/>
                </a:lnTo>
                <a:lnTo>
                  <a:pt x="339338" y="2201328"/>
                </a:lnTo>
                <a:lnTo>
                  <a:pt x="412889" y="2276427"/>
                </a:lnTo>
                <a:lnTo>
                  <a:pt x="492280" y="2346003"/>
                </a:lnTo>
                <a:lnTo>
                  <a:pt x="577147" y="2409712"/>
                </a:lnTo>
                <a:lnTo>
                  <a:pt x="667127" y="2467211"/>
                </a:lnTo>
                <a:lnTo>
                  <a:pt x="761859" y="2518157"/>
                </a:lnTo>
                <a:lnTo>
                  <a:pt x="860979" y="2562207"/>
                </a:lnTo>
                <a:lnTo>
                  <a:pt x="964123" y="2599017"/>
                </a:lnTo>
                <a:lnTo>
                  <a:pt x="1070931" y="2628245"/>
                </a:lnTo>
                <a:lnTo>
                  <a:pt x="1181038" y="2649546"/>
                </a:lnTo>
                <a:lnTo>
                  <a:pt x="1294082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0" y="1117199"/>
                </a:lnTo>
                <a:lnTo>
                  <a:pt x="40969" y="1013044"/>
                </a:lnTo>
                <a:lnTo>
                  <a:pt x="71866" y="912010"/>
                </a:lnTo>
                <a:lnTo>
                  <a:pt x="110780" y="814441"/>
                </a:lnTo>
                <a:lnTo>
                  <a:pt x="157347" y="720679"/>
                </a:lnTo>
                <a:lnTo>
                  <a:pt x="211204" y="631068"/>
                </a:lnTo>
                <a:lnTo>
                  <a:pt x="271988" y="545951"/>
                </a:lnTo>
                <a:lnTo>
                  <a:pt x="339338" y="465671"/>
                </a:lnTo>
                <a:lnTo>
                  <a:pt x="412889" y="390572"/>
                </a:lnTo>
                <a:lnTo>
                  <a:pt x="492280" y="320996"/>
                </a:lnTo>
                <a:lnTo>
                  <a:pt x="577147" y="257287"/>
                </a:lnTo>
                <a:lnTo>
                  <a:pt x="667127" y="199788"/>
                </a:lnTo>
                <a:lnTo>
                  <a:pt x="761859" y="148842"/>
                </a:lnTo>
                <a:lnTo>
                  <a:pt x="860979" y="104792"/>
                </a:lnTo>
                <a:lnTo>
                  <a:pt x="964123" y="67982"/>
                </a:lnTo>
                <a:lnTo>
                  <a:pt x="1070931" y="38754"/>
                </a:lnTo>
                <a:lnTo>
                  <a:pt x="1181038" y="17453"/>
                </a:lnTo>
                <a:lnTo>
                  <a:pt x="1294082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2" y="2662579"/>
                </a:lnTo>
                <a:lnTo>
                  <a:pt x="1181038" y="2649546"/>
                </a:lnTo>
                <a:lnTo>
                  <a:pt x="1070931" y="2628245"/>
                </a:lnTo>
                <a:lnTo>
                  <a:pt x="964123" y="2599017"/>
                </a:lnTo>
                <a:lnTo>
                  <a:pt x="860979" y="2562207"/>
                </a:lnTo>
                <a:lnTo>
                  <a:pt x="761859" y="2518157"/>
                </a:lnTo>
                <a:lnTo>
                  <a:pt x="667127" y="2467211"/>
                </a:lnTo>
                <a:lnTo>
                  <a:pt x="577147" y="2409712"/>
                </a:lnTo>
                <a:lnTo>
                  <a:pt x="492280" y="2346003"/>
                </a:lnTo>
                <a:lnTo>
                  <a:pt x="412889" y="2276427"/>
                </a:lnTo>
                <a:lnTo>
                  <a:pt x="339338" y="2201328"/>
                </a:lnTo>
                <a:lnTo>
                  <a:pt x="271988" y="2121048"/>
                </a:lnTo>
                <a:lnTo>
                  <a:pt x="211204" y="2035931"/>
                </a:lnTo>
                <a:lnTo>
                  <a:pt x="157347" y="1946320"/>
                </a:lnTo>
                <a:lnTo>
                  <a:pt x="110780" y="1852558"/>
                </a:lnTo>
                <a:lnTo>
                  <a:pt x="71866" y="1754989"/>
                </a:lnTo>
                <a:lnTo>
                  <a:pt x="40969" y="1653955"/>
                </a:lnTo>
                <a:lnTo>
                  <a:pt x="18450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571750"/>
            <a:ext cx="1371600" cy="514350"/>
          </a:xfrm>
          <a:custGeom>
            <a:avLst/>
            <a:gdLst/>
            <a:ahLst/>
            <a:cxnLst/>
            <a:rect l="l" t="t" r="r" b="b"/>
            <a:pathLst>
              <a:path w="1371600" h="514350">
                <a:moveTo>
                  <a:pt x="0" y="514350"/>
                </a:moveTo>
                <a:lnTo>
                  <a:pt x="1371600" y="514350"/>
                </a:lnTo>
                <a:lnTo>
                  <a:pt x="13716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1600" y="3181350"/>
            <a:ext cx="1371600" cy="514350"/>
          </a:xfrm>
          <a:custGeom>
            <a:avLst/>
            <a:gdLst/>
            <a:ahLst/>
            <a:cxnLst/>
            <a:rect l="l" t="t" r="r" b="b"/>
            <a:pathLst>
              <a:path w="1371600" h="514350">
                <a:moveTo>
                  <a:pt x="0" y="514350"/>
                </a:moveTo>
                <a:lnTo>
                  <a:pt x="1371600" y="514350"/>
                </a:lnTo>
                <a:lnTo>
                  <a:pt x="13716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5400" y="18859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8" y="4420"/>
                </a:lnTo>
                <a:lnTo>
                  <a:pt x="1181050" y="17453"/>
                </a:lnTo>
                <a:lnTo>
                  <a:pt x="1070947" y="38754"/>
                </a:lnTo>
                <a:lnTo>
                  <a:pt x="964143" y="67982"/>
                </a:lnTo>
                <a:lnTo>
                  <a:pt x="861000" y="104792"/>
                </a:lnTo>
                <a:lnTo>
                  <a:pt x="761881" y="148842"/>
                </a:lnTo>
                <a:lnTo>
                  <a:pt x="667150" y="199788"/>
                </a:lnTo>
                <a:lnTo>
                  <a:pt x="577169" y="257287"/>
                </a:lnTo>
                <a:lnTo>
                  <a:pt x="492301" y="320996"/>
                </a:lnTo>
                <a:lnTo>
                  <a:pt x="412908" y="390572"/>
                </a:lnTo>
                <a:lnTo>
                  <a:pt x="339355" y="465671"/>
                </a:lnTo>
                <a:lnTo>
                  <a:pt x="272003" y="545951"/>
                </a:lnTo>
                <a:lnTo>
                  <a:pt x="211216" y="631068"/>
                </a:lnTo>
                <a:lnTo>
                  <a:pt x="157356" y="720679"/>
                </a:lnTo>
                <a:lnTo>
                  <a:pt x="110787" y="814441"/>
                </a:lnTo>
                <a:lnTo>
                  <a:pt x="71871" y="912010"/>
                </a:lnTo>
                <a:lnTo>
                  <a:pt x="40972" y="1013044"/>
                </a:lnTo>
                <a:lnTo>
                  <a:pt x="18451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1" y="1549800"/>
                </a:lnTo>
                <a:lnTo>
                  <a:pt x="40972" y="1653955"/>
                </a:lnTo>
                <a:lnTo>
                  <a:pt x="71871" y="1754989"/>
                </a:lnTo>
                <a:lnTo>
                  <a:pt x="110787" y="1852558"/>
                </a:lnTo>
                <a:lnTo>
                  <a:pt x="157356" y="1946320"/>
                </a:lnTo>
                <a:lnTo>
                  <a:pt x="211216" y="2035931"/>
                </a:lnTo>
                <a:lnTo>
                  <a:pt x="272003" y="2121048"/>
                </a:lnTo>
                <a:lnTo>
                  <a:pt x="339355" y="2201328"/>
                </a:lnTo>
                <a:lnTo>
                  <a:pt x="412908" y="2276427"/>
                </a:lnTo>
                <a:lnTo>
                  <a:pt x="492301" y="2346003"/>
                </a:lnTo>
                <a:lnTo>
                  <a:pt x="577169" y="2409712"/>
                </a:lnTo>
                <a:lnTo>
                  <a:pt x="667150" y="2467211"/>
                </a:lnTo>
                <a:lnTo>
                  <a:pt x="761881" y="2518157"/>
                </a:lnTo>
                <a:lnTo>
                  <a:pt x="861000" y="2562207"/>
                </a:lnTo>
                <a:lnTo>
                  <a:pt x="964143" y="2599017"/>
                </a:lnTo>
                <a:lnTo>
                  <a:pt x="1070947" y="2628245"/>
                </a:lnTo>
                <a:lnTo>
                  <a:pt x="1181050" y="2649546"/>
                </a:lnTo>
                <a:lnTo>
                  <a:pt x="1294088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5400" y="18859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1" y="1117199"/>
                </a:lnTo>
                <a:lnTo>
                  <a:pt x="40972" y="1013044"/>
                </a:lnTo>
                <a:lnTo>
                  <a:pt x="71871" y="912010"/>
                </a:lnTo>
                <a:lnTo>
                  <a:pt x="110787" y="814441"/>
                </a:lnTo>
                <a:lnTo>
                  <a:pt x="157356" y="720679"/>
                </a:lnTo>
                <a:lnTo>
                  <a:pt x="211216" y="631068"/>
                </a:lnTo>
                <a:lnTo>
                  <a:pt x="272003" y="545951"/>
                </a:lnTo>
                <a:lnTo>
                  <a:pt x="339355" y="465671"/>
                </a:lnTo>
                <a:lnTo>
                  <a:pt x="412908" y="390572"/>
                </a:lnTo>
                <a:lnTo>
                  <a:pt x="492301" y="320996"/>
                </a:lnTo>
                <a:lnTo>
                  <a:pt x="577169" y="257287"/>
                </a:lnTo>
                <a:lnTo>
                  <a:pt x="667150" y="199788"/>
                </a:lnTo>
                <a:lnTo>
                  <a:pt x="761881" y="148842"/>
                </a:lnTo>
                <a:lnTo>
                  <a:pt x="861000" y="104792"/>
                </a:lnTo>
                <a:lnTo>
                  <a:pt x="964143" y="67982"/>
                </a:lnTo>
                <a:lnTo>
                  <a:pt x="1070947" y="38754"/>
                </a:lnTo>
                <a:lnTo>
                  <a:pt x="1181050" y="17453"/>
                </a:lnTo>
                <a:lnTo>
                  <a:pt x="1294088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8" y="2662579"/>
                </a:lnTo>
                <a:lnTo>
                  <a:pt x="1181050" y="2649546"/>
                </a:lnTo>
                <a:lnTo>
                  <a:pt x="1070947" y="2628245"/>
                </a:lnTo>
                <a:lnTo>
                  <a:pt x="964143" y="2599017"/>
                </a:lnTo>
                <a:lnTo>
                  <a:pt x="861000" y="2562207"/>
                </a:lnTo>
                <a:lnTo>
                  <a:pt x="761881" y="2518157"/>
                </a:lnTo>
                <a:lnTo>
                  <a:pt x="667150" y="2467211"/>
                </a:lnTo>
                <a:lnTo>
                  <a:pt x="577169" y="2409712"/>
                </a:lnTo>
                <a:lnTo>
                  <a:pt x="492301" y="2346003"/>
                </a:lnTo>
                <a:lnTo>
                  <a:pt x="412908" y="2276427"/>
                </a:lnTo>
                <a:lnTo>
                  <a:pt x="339355" y="2201328"/>
                </a:lnTo>
                <a:lnTo>
                  <a:pt x="272003" y="2121048"/>
                </a:lnTo>
                <a:lnTo>
                  <a:pt x="211216" y="2035931"/>
                </a:lnTo>
                <a:lnTo>
                  <a:pt x="157356" y="1946320"/>
                </a:lnTo>
                <a:lnTo>
                  <a:pt x="110787" y="1852558"/>
                </a:lnTo>
                <a:lnTo>
                  <a:pt x="71871" y="1754989"/>
                </a:lnTo>
                <a:lnTo>
                  <a:pt x="40972" y="1653955"/>
                </a:lnTo>
                <a:lnTo>
                  <a:pt x="18451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200" y="27241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1258" y="2638266"/>
            <a:ext cx="3041650" cy="1194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63294" algn="l"/>
              </a:tabLst>
            </a:pPr>
            <a:r>
              <a:rPr sz="4800" baseline="20833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4800" spc="-22" baseline="20833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800" baseline="20833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ectors</a:t>
            </a:r>
            <a:endParaRPr sz="3200">
              <a:latin typeface="Arial"/>
              <a:cs typeface="Arial"/>
            </a:endParaRPr>
          </a:p>
          <a:p>
            <a:pPr marL="751205">
              <a:lnSpc>
                <a:spcPct val="100000"/>
              </a:lnSpc>
              <a:spcBef>
                <a:spcPts val="960"/>
              </a:spcBef>
            </a:pPr>
            <a:r>
              <a:rPr sz="4800" spc="-97" baseline="20833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4800" baseline="20833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4800" spc="277" baseline="208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Rasters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1386" y="2650966"/>
            <a:ext cx="162306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1204" y="3260566"/>
            <a:ext cx="159893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5034" y="2028285"/>
            <a:ext cx="77089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86000" y="33337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03145" y="2180685"/>
            <a:ext cx="72707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361950"/>
            <a:ext cx="55626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Custo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ized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dle</a:t>
            </a:r>
            <a:endParaRPr sz="32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vari</a:t>
            </a:r>
            <a:r>
              <a:rPr sz="3200" i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3200" i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2" y="4420"/>
                </a:lnTo>
                <a:lnTo>
                  <a:pt x="1181038" y="17453"/>
                </a:lnTo>
                <a:lnTo>
                  <a:pt x="1070931" y="38754"/>
                </a:lnTo>
                <a:lnTo>
                  <a:pt x="964123" y="67982"/>
                </a:lnTo>
                <a:lnTo>
                  <a:pt x="860979" y="104792"/>
                </a:lnTo>
                <a:lnTo>
                  <a:pt x="761859" y="148842"/>
                </a:lnTo>
                <a:lnTo>
                  <a:pt x="667127" y="199788"/>
                </a:lnTo>
                <a:lnTo>
                  <a:pt x="577147" y="257287"/>
                </a:lnTo>
                <a:lnTo>
                  <a:pt x="492280" y="320996"/>
                </a:lnTo>
                <a:lnTo>
                  <a:pt x="412889" y="390572"/>
                </a:lnTo>
                <a:lnTo>
                  <a:pt x="339338" y="465671"/>
                </a:lnTo>
                <a:lnTo>
                  <a:pt x="271988" y="545951"/>
                </a:lnTo>
                <a:lnTo>
                  <a:pt x="211204" y="631068"/>
                </a:lnTo>
                <a:lnTo>
                  <a:pt x="157347" y="720679"/>
                </a:lnTo>
                <a:lnTo>
                  <a:pt x="110780" y="814441"/>
                </a:lnTo>
                <a:lnTo>
                  <a:pt x="71866" y="912010"/>
                </a:lnTo>
                <a:lnTo>
                  <a:pt x="40969" y="1013044"/>
                </a:lnTo>
                <a:lnTo>
                  <a:pt x="18450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0" y="1549800"/>
                </a:lnTo>
                <a:lnTo>
                  <a:pt x="40969" y="1653955"/>
                </a:lnTo>
                <a:lnTo>
                  <a:pt x="71866" y="1754989"/>
                </a:lnTo>
                <a:lnTo>
                  <a:pt x="110780" y="1852558"/>
                </a:lnTo>
                <a:lnTo>
                  <a:pt x="157347" y="1946320"/>
                </a:lnTo>
                <a:lnTo>
                  <a:pt x="211204" y="2035931"/>
                </a:lnTo>
                <a:lnTo>
                  <a:pt x="271988" y="2121048"/>
                </a:lnTo>
                <a:lnTo>
                  <a:pt x="339338" y="2201328"/>
                </a:lnTo>
                <a:lnTo>
                  <a:pt x="412889" y="2276427"/>
                </a:lnTo>
                <a:lnTo>
                  <a:pt x="492280" y="2346003"/>
                </a:lnTo>
                <a:lnTo>
                  <a:pt x="577147" y="2409712"/>
                </a:lnTo>
                <a:lnTo>
                  <a:pt x="667127" y="2467211"/>
                </a:lnTo>
                <a:lnTo>
                  <a:pt x="761859" y="2518157"/>
                </a:lnTo>
                <a:lnTo>
                  <a:pt x="860979" y="2562207"/>
                </a:lnTo>
                <a:lnTo>
                  <a:pt x="964123" y="2599017"/>
                </a:lnTo>
                <a:lnTo>
                  <a:pt x="1070931" y="2628245"/>
                </a:lnTo>
                <a:lnTo>
                  <a:pt x="1181038" y="2649546"/>
                </a:lnTo>
                <a:lnTo>
                  <a:pt x="1294082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17335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0" y="1117199"/>
                </a:lnTo>
                <a:lnTo>
                  <a:pt x="40969" y="1013044"/>
                </a:lnTo>
                <a:lnTo>
                  <a:pt x="71866" y="912010"/>
                </a:lnTo>
                <a:lnTo>
                  <a:pt x="110780" y="814441"/>
                </a:lnTo>
                <a:lnTo>
                  <a:pt x="157347" y="720679"/>
                </a:lnTo>
                <a:lnTo>
                  <a:pt x="211204" y="631068"/>
                </a:lnTo>
                <a:lnTo>
                  <a:pt x="271988" y="545951"/>
                </a:lnTo>
                <a:lnTo>
                  <a:pt x="339338" y="465671"/>
                </a:lnTo>
                <a:lnTo>
                  <a:pt x="412889" y="390572"/>
                </a:lnTo>
                <a:lnTo>
                  <a:pt x="492280" y="320996"/>
                </a:lnTo>
                <a:lnTo>
                  <a:pt x="577147" y="257287"/>
                </a:lnTo>
                <a:lnTo>
                  <a:pt x="667127" y="199788"/>
                </a:lnTo>
                <a:lnTo>
                  <a:pt x="761859" y="148842"/>
                </a:lnTo>
                <a:lnTo>
                  <a:pt x="860979" y="104792"/>
                </a:lnTo>
                <a:lnTo>
                  <a:pt x="964123" y="67982"/>
                </a:lnTo>
                <a:lnTo>
                  <a:pt x="1070931" y="38754"/>
                </a:lnTo>
                <a:lnTo>
                  <a:pt x="1181038" y="17453"/>
                </a:lnTo>
                <a:lnTo>
                  <a:pt x="1294082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2" y="2662579"/>
                </a:lnTo>
                <a:lnTo>
                  <a:pt x="1181038" y="2649546"/>
                </a:lnTo>
                <a:lnTo>
                  <a:pt x="1070931" y="2628245"/>
                </a:lnTo>
                <a:lnTo>
                  <a:pt x="964123" y="2599017"/>
                </a:lnTo>
                <a:lnTo>
                  <a:pt x="860979" y="2562207"/>
                </a:lnTo>
                <a:lnTo>
                  <a:pt x="761859" y="2518157"/>
                </a:lnTo>
                <a:lnTo>
                  <a:pt x="667127" y="2467211"/>
                </a:lnTo>
                <a:lnTo>
                  <a:pt x="577147" y="2409712"/>
                </a:lnTo>
                <a:lnTo>
                  <a:pt x="492280" y="2346003"/>
                </a:lnTo>
                <a:lnTo>
                  <a:pt x="412889" y="2276427"/>
                </a:lnTo>
                <a:lnTo>
                  <a:pt x="339338" y="2201328"/>
                </a:lnTo>
                <a:lnTo>
                  <a:pt x="271988" y="2121048"/>
                </a:lnTo>
                <a:lnTo>
                  <a:pt x="211204" y="2035931"/>
                </a:lnTo>
                <a:lnTo>
                  <a:pt x="157347" y="1946320"/>
                </a:lnTo>
                <a:lnTo>
                  <a:pt x="110780" y="1852558"/>
                </a:lnTo>
                <a:lnTo>
                  <a:pt x="71866" y="1754989"/>
                </a:lnTo>
                <a:lnTo>
                  <a:pt x="40969" y="1653955"/>
                </a:lnTo>
                <a:lnTo>
                  <a:pt x="18450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571750"/>
            <a:ext cx="1371600" cy="514350"/>
          </a:xfrm>
          <a:custGeom>
            <a:avLst/>
            <a:gdLst/>
            <a:ahLst/>
            <a:cxnLst/>
            <a:rect l="l" t="t" r="r" b="b"/>
            <a:pathLst>
              <a:path w="1371600" h="514350">
                <a:moveTo>
                  <a:pt x="0" y="514350"/>
                </a:moveTo>
                <a:lnTo>
                  <a:pt x="1371600" y="514350"/>
                </a:lnTo>
                <a:lnTo>
                  <a:pt x="13716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1600" y="3181350"/>
            <a:ext cx="1371600" cy="514350"/>
          </a:xfrm>
          <a:custGeom>
            <a:avLst/>
            <a:gdLst/>
            <a:ahLst/>
            <a:cxnLst/>
            <a:rect l="l" t="t" r="r" b="b"/>
            <a:pathLst>
              <a:path w="1371600" h="514350">
                <a:moveTo>
                  <a:pt x="0" y="514350"/>
                </a:moveTo>
                <a:lnTo>
                  <a:pt x="1371600" y="514350"/>
                </a:lnTo>
                <a:lnTo>
                  <a:pt x="13716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1258" y="2638266"/>
            <a:ext cx="3922395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1205" marR="5080" indent="-739140">
              <a:lnSpc>
                <a:spcPct val="125099"/>
              </a:lnSpc>
              <a:tabLst>
                <a:tab pos="963294" algn="l"/>
                <a:tab pos="1926589" algn="l"/>
                <a:tab pos="2574290" algn="l"/>
              </a:tabLst>
            </a:pPr>
            <a:r>
              <a:rPr sz="4800" baseline="3125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4800" spc="-22" baseline="312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800" baseline="31250" dirty="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sz="4800" spc="-277" baseline="10416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800" baseline="10416" dirty="0">
                <a:solidFill>
                  <a:srgbClr val="FFFFFF"/>
                </a:solidFill>
                <a:latin typeface="Arial"/>
                <a:cs typeface="Arial"/>
              </a:rPr>
              <a:t>ect	</a:t>
            </a: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4800" spc="-97" baseline="3125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4800" baseline="3125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4800" spc="277" baseline="31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aseline="10416" dirty="0">
                <a:solidFill>
                  <a:srgbClr val="FFFFFF"/>
                </a:solidFill>
                <a:latin typeface="Arial"/>
                <a:cs typeface="Arial"/>
              </a:rPr>
              <a:t>Ras	</a:t>
            </a: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ASTQ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1386" y="2650966"/>
            <a:ext cx="162306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1204" y="3260566"/>
            <a:ext cx="1598930" cy="588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5034" y="2028285"/>
            <a:ext cx="77089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95400" y="18859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8" y="4420"/>
                </a:lnTo>
                <a:lnTo>
                  <a:pt x="1181050" y="17453"/>
                </a:lnTo>
                <a:lnTo>
                  <a:pt x="1070947" y="38754"/>
                </a:lnTo>
                <a:lnTo>
                  <a:pt x="964143" y="67982"/>
                </a:lnTo>
                <a:lnTo>
                  <a:pt x="861000" y="104792"/>
                </a:lnTo>
                <a:lnTo>
                  <a:pt x="761881" y="148842"/>
                </a:lnTo>
                <a:lnTo>
                  <a:pt x="667150" y="199788"/>
                </a:lnTo>
                <a:lnTo>
                  <a:pt x="577169" y="257287"/>
                </a:lnTo>
                <a:lnTo>
                  <a:pt x="492301" y="320996"/>
                </a:lnTo>
                <a:lnTo>
                  <a:pt x="412908" y="390572"/>
                </a:lnTo>
                <a:lnTo>
                  <a:pt x="339355" y="465671"/>
                </a:lnTo>
                <a:lnTo>
                  <a:pt x="272003" y="545951"/>
                </a:lnTo>
                <a:lnTo>
                  <a:pt x="211216" y="631068"/>
                </a:lnTo>
                <a:lnTo>
                  <a:pt x="157356" y="720679"/>
                </a:lnTo>
                <a:lnTo>
                  <a:pt x="110787" y="814441"/>
                </a:lnTo>
                <a:lnTo>
                  <a:pt x="71871" y="912010"/>
                </a:lnTo>
                <a:lnTo>
                  <a:pt x="40972" y="1013044"/>
                </a:lnTo>
                <a:lnTo>
                  <a:pt x="18451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1" y="1549800"/>
                </a:lnTo>
                <a:lnTo>
                  <a:pt x="40972" y="1653955"/>
                </a:lnTo>
                <a:lnTo>
                  <a:pt x="71871" y="1754989"/>
                </a:lnTo>
                <a:lnTo>
                  <a:pt x="110787" y="1852558"/>
                </a:lnTo>
                <a:lnTo>
                  <a:pt x="157356" y="1946320"/>
                </a:lnTo>
                <a:lnTo>
                  <a:pt x="211216" y="2035931"/>
                </a:lnTo>
                <a:lnTo>
                  <a:pt x="272003" y="2121048"/>
                </a:lnTo>
                <a:lnTo>
                  <a:pt x="339355" y="2201328"/>
                </a:lnTo>
                <a:lnTo>
                  <a:pt x="412908" y="2276427"/>
                </a:lnTo>
                <a:lnTo>
                  <a:pt x="492301" y="2346003"/>
                </a:lnTo>
                <a:lnTo>
                  <a:pt x="577169" y="2409712"/>
                </a:lnTo>
                <a:lnTo>
                  <a:pt x="667150" y="2467211"/>
                </a:lnTo>
                <a:lnTo>
                  <a:pt x="761881" y="2518157"/>
                </a:lnTo>
                <a:lnTo>
                  <a:pt x="861000" y="2562207"/>
                </a:lnTo>
                <a:lnTo>
                  <a:pt x="964143" y="2599017"/>
                </a:lnTo>
                <a:lnTo>
                  <a:pt x="1070947" y="2628245"/>
                </a:lnTo>
                <a:lnTo>
                  <a:pt x="1181050" y="2649546"/>
                </a:lnTo>
                <a:lnTo>
                  <a:pt x="1294088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5400" y="18859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1" y="1117199"/>
                </a:lnTo>
                <a:lnTo>
                  <a:pt x="40972" y="1013044"/>
                </a:lnTo>
                <a:lnTo>
                  <a:pt x="71871" y="912010"/>
                </a:lnTo>
                <a:lnTo>
                  <a:pt x="110787" y="814441"/>
                </a:lnTo>
                <a:lnTo>
                  <a:pt x="157356" y="720679"/>
                </a:lnTo>
                <a:lnTo>
                  <a:pt x="211216" y="631068"/>
                </a:lnTo>
                <a:lnTo>
                  <a:pt x="272003" y="545951"/>
                </a:lnTo>
                <a:lnTo>
                  <a:pt x="339355" y="465671"/>
                </a:lnTo>
                <a:lnTo>
                  <a:pt x="412908" y="390572"/>
                </a:lnTo>
                <a:lnTo>
                  <a:pt x="492301" y="320996"/>
                </a:lnTo>
                <a:lnTo>
                  <a:pt x="577169" y="257287"/>
                </a:lnTo>
                <a:lnTo>
                  <a:pt x="667150" y="199788"/>
                </a:lnTo>
                <a:lnTo>
                  <a:pt x="761881" y="148842"/>
                </a:lnTo>
                <a:lnTo>
                  <a:pt x="861000" y="104792"/>
                </a:lnTo>
                <a:lnTo>
                  <a:pt x="964143" y="67982"/>
                </a:lnTo>
                <a:lnTo>
                  <a:pt x="1070947" y="38754"/>
                </a:lnTo>
                <a:lnTo>
                  <a:pt x="1181050" y="17453"/>
                </a:lnTo>
                <a:lnTo>
                  <a:pt x="1294088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8" y="2662579"/>
                </a:lnTo>
                <a:lnTo>
                  <a:pt x="1181050" y="2649546"/>
                </a:lnTo>
                <a:lnTo>
                  <a:pt x="1070947" y="2628245"/>
                </a:lnTo>
                <a:lnTo>
                  <a:pt x="964143" y="2599017"/>
                </a:lnTo>
                <a:lnTo>
                  <a:pt x="861000" y="2562207"/>
                </a:lnTo>
                <a:lnTo>
                  <a:pt x="761881" y="2518157"/>
                </a:lnTo>
                <a:lnTo>
                  <a:pt x="667150" y="2467211"/>
                </a:lnTo>
                <a:lnTo>
                  <a:pt x="577169" y="2409712"/>
                </a:lnTo>
                <a:lnTo>
                  <a:pt x="492301" y="2346003"/>
                </a:lnTo>
                <a:lnTo>
                  <a:pt x="412908" y="2276427"/>
                </a:lnTo>
                <a:lnTo>
                  <a:pt x="339355" y="2201328"/>
                </a:lnTo>
                <a:lnTo>
                  <a:pt x="272003" y="2121048"/>
                </a:lnTo>
                <a:lnTo>
                  <a:pt x="211216" y="2035931"/>
                </a:lnTo>
                <a:lnTo>
                  <a:pt x="157356" y="1946320"/>
                </a:lnTo>
                <a:lnTo>
                  <a:pt x="110787" y="1852558"/>
                </a:lnTo>
                <a:lnTo>
                  <a:pt x="71871" y="1754989"/>
                </a:lnTo>
                <a:lnTo>
                  <a:pt x="40972" y="1653955"/>
                </a:lnTo>
                <a:lnTo>
                  <a:pt x="18451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200" y="27241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75938" y="2800350"/>
            <a:ext cx="1562735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86000" y="33337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71331" y="3409950"/>
            <a:ext cx="1653539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03145" y="2180685"/>
            <a:ext cx="72707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GIS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000" y="20383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1409700" y="0"/>
                </a:moveTo>
                <a:lnTo>
                  <a:pt x="1294088" y="4420"/>
                </a:lnTo>
                <a:lnTo>
                  <a:pt x="1181050" y="17453"/>
                </a:lnTo>
                <a:lnTo>
                  <a:pt x="1070947" y="38754"/>
                </a:lnTo>
                <a:lnTo>
                  <a:pt x="964143" y="67982"/>
                </a:lnTo>
                <a:lnTo>
                  <a:pt x="861000" y="104792"/>
                </a:lnTo>
                <a:lnTo>
                  <a:pt x="761881" y="148842"/>
                </a:lnTo>
                <a:lnTo>
                  <a:pt x="667150" y="199788"/>
                </a:lnTo>
                <a:lnTo>
                  <a:pt x="577169" y="257287"/>
                </a:lnTo>
                <a:lnTo>
                  <a:pt x="492301" y="320996"/>
                </a:lnTo>
                <a:lnTo>
                  <a:pt x="412908" y="390572"/>
                </a:lnTo>
                <a:lnTo>
                  <a:pt x="339355" y="465671"/>
                </a:lnTo>
                <a:lnTo>
                  <a:pt x="272003" y="545951"/>
                </a:lnTo>
                <a:lnTo>
                  <a:pt x="211216" y="631068"/>
                </a:lnTo>
                <a:lnTo>
                  <a:pt x="157356" y="720679"/>
                </a:lnTo>
                <a:lnTo>
                  <a:pt x="110787" y="814441"/>
                </a:lnTo>
                <a:lnTo>
                  <a:pt x="71871" y="912010"/>
                </a:lnTo>
                <a:lnTo>
                  <a:pt x="40972" y="1013044"/>
                </a:lnTo>
                <a:lnTo>
                  <a:pt x="18451" y="1117199"/>
                </a:lnTo>
                <a:lnTo>
                  <a:pt x="4673" y="1224132"/>
                </a:lnTo>
                <a:lnTo>
                  <a:pt x="0" y="1333500"/>
                </a:lnTo>
                <a:lnTo>
                  <a:pt x="4673" y="1442867"/>
                </a:lnTo>
                <a:lnTo>
                  <a:pt x="18451" y="1549800"/>
                </a:lnTo>
                <a:lnTo>
                  <a:pt x="40972" y="1653955"/>
                </a:lnTo>
                <a:lnTo>
                  <a:pt x="71871" y="1754989"/>
                </a:lnTo>
                <a:lnTo>
                  <a:pt x="110787" y="1852558"/>
                </a:lnTo>
                <a:lnTo>
                  <a:pt x="157356" y="1946320"/>
                </a:lnTo>
                <a:lnTo>
                  <a:pt x="211216" y="2035931"/>
                </a:lnTo>
                <a:lnTo>
                  <a:pt x="272003" y="2121048"/>
                </a:lnTo>
                <a:lnTo>
                  <a:pt x="339355" y="2201328"/>
                </a:lnTo>
                <a:lnTo>
                  <a:pt x="412908" y="2276427"/>
                </a:lnTo>
                <a:lnTo>
                  <a:pt x="492301" y="2346003"/>
                </a:lnTo>
                <a:lnTo>
                  <a:pt x="577169" y="2409712"/>
                </a:lnTo>
                <a:lnTo>
                  <a:pt x="667150" y="2467211"/>
                </a:lnTo>
                <a:lnTo>
                  <a:pt x="761881" y="2518157"/>
                </a:lnTo>
                <a:lnTo>
                  <a:pt x="861000" y="2562207"/>
                </a:lnTo>
                <a:lnTo>
                  <a:pt x="964143" y="2599017"/>
                </a:lnTo>
                <a:lnTo>
                  <a:pt x="1070947" y="2628245"/>
                </a:lnTo>
                <a:lnTo>
                  <a:pt x="1181050" y="2649546"/>
                </a:lnTo>
                <a:lnTo>
                  <a:pt x="1294088" y="2662579"/>
                </a:lnTo>
                <a:lnTo>
                  <a:pt x="1409700" y="2667000"/>
                </a:lnTo>
                <a:lnTo>
                  <a:pt x="1525311" y="2662579"/>
                </a:lnTo>
                <a:lnTo>
                  <a:pt x="1638349" y="2649546"/>
                </a:lnTo>
                <a:lnTo>
                  <a:pt x="1748452" y="2628245"/>
                </a:lnTo>
                <a:lnTo>
                  <a:pt x="1855256" y="2599017"/>
                </a:lnTo>
                <a:lnTo>
                  <a:pt x="1958399" y="2562207"/>
                </a:lnTo>
                <a:lnTo>
                  <a:pt x="2057518" y="2518157"/>
                </a:lnTo>
                <a:lnTo>
                  <a:pt x="2152249" y="2467211"/>
                </a:lnTo>
                <a:lnTo>
                  <a:pt x="2242230" y="2409712"/>
                </a:lnTo>
                <a:lnTo>
                  <a:pt x="2327098" y="2346003"/>
                </a:lnTo>
                <a:lnTo>
                  <a:pt x="2406491" y="2276427"/>
                </a:lnTo>
                <a:lnTo>
                  <a:pt x="2480044" y="2201328"/>
                </a:lnTo>
                <a:lnTo>
                  <a:pt x="2547396" y="2121048"/>
                </a:lnTo>
                <a:lnTo>
                  <a:pt x="2608183" y="2035931"/>
                </a:lnTo>
                <a:lnTo>
                  <a:pt x="2662043" y="1946320"/>
                </a:lnTo>
                <a:lnTo>
                  <a:pt x="2708612" y="1852558"/>
                </a:lnTo>
                <a:lnTo>
                  <a:pt x="2747528" y="1754989"/>
                </a:lnTo>
                <a:lnTo>
                  <a:pt x="2778427" y="1653955"/>
                </a:lnTo>
                <a:lnTo>
                  <a:pt x="2800948" y="1549800"/>
                </a:lnTo>
                <a:lnTo>
                  <a:pt x="2814726" y="1442867"/>
                </a:lnTo>
                <a:lnTo>
                  <a:pt x="2819400" y="1333500"/>
                </a:lnTo>
                <a:lnTo>
                  <a:pt x="2814726" y="1224132"/>
                </a:lnTo>
                <a:lnTo>
                  <a:pt x="2800948" y="1117199"/>
                </a:lnTo>
                <a:lnTo>
                  <a:pt x="2778427" y="1013044"/>
                </a:lnTo>
                <a:lnTo>
                  <a:pt x="2747528" y="912010"/>
                </a:lnTo>
                <a:lnTo>
                  <a:pt x="2708612" y="814441"/>
                </a:lnTo>
                <a:lnTo>
                  <a:pt x="2662043" y="720679"/>
                </a:lnTo>
                <a:lnTo>
                  <a:pt x="2608183" y="631068"/>
                </a:lnTo>
                <a:lnTo>
                  <a:pt x="2547396" y="545951"/>
                </a:lnTo>
                <a:lnTo>
                  <a:pt x="2480044" y="465671"/>
                </a:lnTo>
                <a:lnTo>
                  <a:pt x="2406491" y="390572"/>
                </a:lnTo>
                <a:lnTo>
                  <a:pt x="2327098" y="320996"/>
                </a:lnTo>
                <a:lnTo>
                  <a:pt x="2242230" y="257287"/>
                </a:lnTo>
                <a:lnTo>
                  <a:pt x="2152249" y="199788"/>
                </a:lnTo>
                <a:lnTo>
                  <a:pt x="2057518" y="148842"/>
                </a:lnTo>
                <a:lnTo>
                  <a:pt x="1958399" y="104792"/>
                </a:lnTo>
                <a:lnTo>
                  <a:pt x="1855256" y="67982"/>
                </a:lnTo>
                <a:lnTo>
                  <a:pt x="1748452" y="38754"/>
                </a:lnTo>
                <a:lnTo>
                  <a:pt x="1638349" y="17453"/>
                </a:lnTo>
                <a:lnTo>
                  <a:pt x="1525311" y="4420"/>
                </a:lnTo>
                <a:lnTo>
                  <a:pt x="14097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6000" y="2038350"/>
            <a:ext cx="2819400" cy="2667000"/>
          </a:xfrm>
          <a:custGeom>
            <a:avLst/>
            <a:gdLst/>
            <a:ahLst/>
            <a:cxnLst/>
            <a:rect l="l" t="t" r="r" b="b"/>
            <a:pathLst>
              <a:path w="2819400" h="2667000">
                <a:moveTo>
                  <a:pt x="0" y="1333500"/>
                </a:moveTo>
                <a:lnTo>
                  <a:pt x="4673" y="1224132"/>
                </a:lnTo>
                <a:lnTo>
                  <a:pt x="18451" y="1117199"/>
                </a:lnTo>
                <a:lnTo>
                  <a:pt x="40972" y="1013044"/>
                </a:lnTo>
                <a:lnTo>
                  <a:pt x="71871" y="912010"/>
                </a:lnTo>
                <a:lnTo>
                  <a:pt x="110787" y="814441"/>
                </a:lnTo>
                <a:lnTo>
                  <a:pt x="157356" y="720679"/>
                </a:lnTo>
                <a:lnTo>
                  <a:pt x="211216" y="631068"/>
                </a:lnTo>
                <a:lnTo>
                  <a:pt x="272003" y="545951"/>
                </a:lnTo>
                <a:lnTo>
                  <a:pt x="339355" y="465671"/>
                </a:lnTo>
                <a:lnTo>
                  <a:pt x="412908" y="390572"/>
                </a:lnTo>
                <a:lnTo>
                  <a:pt x="492301" y="320996"/>
                </a:lnTo>
                <a:lnTo>
                  <a:pt x="577169" y="257287"/>
                </a:lnTo>
                <a:lnTo>
                  <a:pt x="667150" y="199788"/>
                </a:lnTo>
                <a:lnTo>
                  <a:pt x="761881" y="148842"/>
                </a:lnTo>
                <a:lnTo>
                  <a:pt x="861000" y="104792"/>
                </a:lnTo>
                <a:lnTo>
                  <a:pt x="964143" y="67982"/>
                </a:lnTo>
                <a:lnTo>
                  <a:pt x="1070947" y="38754"/>
                </a:lnTo>
                <a:lnTo>
                  <a:pt x="1181050" y="17453"/>
                </a:lnTo>
                <a:lnTo>
                  <a:pt x="1294088" y="4420"/>
                </a:lnTo>
                <a:lnTo>
                  <a:pt x="1409700" y="0"/>
                </a:lnTo>
                <a:lnTo>
                  <a:pt x="1525311" y="4420"/>
                </a:lnTo>
                <a:lnTo>
                  <a:pt x="1638349" y="17453"/>
                </a:lnTo>
                <a:lnTo>
                  <a:pt x="1748452" y="38754"/>
                </a:lnTo>
                <a:lnTo>
                  <a:pt x="1855256" y="67982"/>
                </a:lnTo>
                <a:lnTo>
                  <a:pt x="1958399" y="104792"/>
                </a:lnTo>
                <a:lnTo>
                  <a:pt x="2057518" y="148842"/>
                </a:lnTo>
                <a:lnTo>
                  <a:pt x="2152249" y="199788"/>
                </a:lnTo>
                <a:lnTo>
                  <a:pt x="2242230" y="257287"/>
                </a:lnTo>
                <a:lnTo>
                  <a:pt x="2327098" y="320996"/>
                </a:lnTo>
                <a:lnTo>
                  <a:pt x="2406491" y="390572"/>
                </a:lnTo>
                <a:lnTo>
                  <a:pt x="2480044" y="465671"/>
                </a:lnTo>
                <a:lnTo>
                  <a:pt x="2547396" y="545951"/>
                </a:lnTo>
                <a:lnTo>
                  <a:pt x="2608183" y="631068"/>
                </a:lnTo>
                <a:lnTo>
                  <a:pt x="2662043" y="720679"/>
                </a:lnTo>
                <a:lnTo>
                  <a:pt x="2708612" y="814441"/>
                </a:lnTo>
                <a:lnTo>
                  <a:pt x="2747528" y="912010"/>
                </a:lnTo>
                <a:lnTo>
                  <a:pt x="2778427" y="1013044"/>
                </a:lnTo>
                <a:lnTo>
                  <a:pt x="2800948" y="1117199"/>
                </a:lnTo>
                <a:lnTo>
                  <a:pt x="2814726" y="1224132"/>
                </a:lnTo>
                <a:lnTo>
                  <a:pt x="2819400" y="1333500"/>
                </a:lnTo>
                <a:lnTo>
                  <a:pt x="2814726" y="1442867"/>
                </a:lnTo>
                <a:lnTo>
                  <a:pt x="2800948" y="1549800"/>
                </a:lnTo>
                <a:lnTo>
                  <a:pt x="2778427" y="1653955"/>
                </a:lnTo>
                <a:lnTo>
                  <a:pt x="2747528" y="1754989"/>
                </a:lnTo>
                <a:lnTo>
                  <a:pt x="2708612" y="1852558"/>
                </a:lnTo>
                <a:lnTo>
                  <a:pt x="2662043" y="1946320"/>
                </a:lnTo>
                <a:lnTo>
                  <a:pt x="2608183" y="2035931"/>
                </a:lnTo>
                <a:lnTo>
                  <a:pt x="2547396" y="2121048"/>
                </a:lnTo>
                <a:lnTo>
                  <a:pt x="2480044" y="2201328"/>
                </a:lnTo>
                <a:lnTo>
                  <a:pt x="2406491" y="2276427"/>
                </a:lnTo>
                <a:lnTo>
                  <a:pt x="2327098" y="2346003"/>
                </a:lnTo>
                <a:lnTo>
                  <a:pt x="2242230" y="2409712"/>
                </a:lnTo>
                <a:lnTo>
                  <a:pt x="2152249" y="2467211"/>
                </a:lnTo>
                <a:lnTo>
                  <a:pt x="2057518" y="2518157"/>
                </a:lnTo>
                <a:lnTo>
                  <a:pt x="1958399" y="2562207"/>
                </a:lnTo>
                <a:lnTo>
                  <a:pt x="1855256" y="2599017"/>
                </a:lnTo>
                <a:lnTo>
                  <a:pt x="1748452" y="2628245"/>
                </a:lnTo>
                <a:lnTo>
                  <a:pt x="1638349" y="2649546"/>
                </a:lnTo>
                <a:lnTo>
                  <a:pt x="1525311" y="2662579"/>
                </a:lnTo>
                <a:lnTo>
                  <a:pt x="1409700" y="2667000"/>
                </a:lnTo>
                <a:lnTo>
                  <a:pt x="1294088" y="2662579"/>
                </a:lnTo>
                <a:lnTo>
                  <a:pt x="1181050" y="2649546"/>
                </a:lnTo>
                <a:lnTo>
                  <a:pt x="1070947" y="2628245"/>
                </a:lnTo>
                <a:lnTo>
                  <a:pt x="964143" y="2599017"/>
                </a:lnTo>
                <a:lnTo>
                  <a:pt x="861000" y="2562207"/>
                </a:lnTo>
                <a:lnTo>
                  <a:pt x="761881" y="2518157"/>
                </a:lnTo>
                <a:lnTo>
                  <a:pt x="667150" y="2467211"/>
                </a:lnTo>
                <a:lnTo>
                  <a:pt x="577169" y="2409712"/>
                </a:lnTo>
                <a:lnTo>
                  <a:pt x="492301" y="2346003"/>
                </a:lnTo>
                <a:lnTo>
                  <a:pt x="412908" y="2276427"/>
                </a:lnTo>
                <a:lnTo>
                  <a:pt x="339355" y="2201328"/>
                </a:lnTo>
                <a:lnTo>
                  <a:pt x="272003" y="2121048"/>
                </a:lnTo>
                <a:lnTo>
                  <a:pt x="211216" y="2035931"/>
                </a:lnTo>
                <a:lnTo>
                  <a:pt x="157356" y="1946320"/>
                </a:lnTo>
                <a:lnTo>
                  <a:pt x="110787" y="1852558"/>
                </a:lnTo>
                <a:lnTo>
                  <a:pt x="71871" y="1754989"/>
                </a:lnTo>
                <a:lnTo>
                  <a:pt x="40972" y="1653955"/>
                </a:lnTo>
                <a:lnTo>
                  <a:pt x="18451" y="1549800"/>
                </a:lnTo>
                <a:lnTo>
                  <a:pt x="4673" y="1442867"/>
                </a:lnTo>
                <a:lnTo>
                  <a:pt x="0" y="1333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14600" y="28003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00400" y="3409950"/>
            <a:ext cx="1524000" cy="514350"/>
          </a:xfrm>
          <a:custGeom>
            <a:avLst/>
            <a:gdLst/>
            <a:ahLst/>
            <a:cxnLst/>
            <a:rect l="l" t="t" r="r" b="b"/>
            <a:pathLst>
              <a:path w="1524000" h="514350">
                <a:moveTo>
                  <a:pt x="0" y="514350"/>
                </a:moveTo>
                <a:lnTo>
                  <a:pt x="1524000" y="514350"/>
                </a:lnTo>
                <a:lnTo>
                  <a:pt x="1524000" y="0"/>
                </a:lnTo>
                <a:lnTo>
                  <a:pt x="0" y="0"/>
                </a:lnTo>
                <a:lnTo>
                  <a:pt x="0" y="5143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75838" y="2257019"/>
            <a:ext cx="61404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Bio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133350"/>
            <a:ext cx="3429000" cy="1724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2400" y="209550"/>
            <a:ext cx="42672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 marR="352425">
              <a:lnSpc>
                <a:spcPct val="100000"/>
              </a:lnSpc>
            </a:pP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key co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nts 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425" y="1501616"/>
            <a:ext cx="498602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.	Nam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6425" y="3184366"/>
            <a:ext cx="548195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27685" algn="l"/>
              </a:tabLst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.	Dat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86400" y="133350"/>
            <a:ext cx="3429000" cy="1724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42672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 marR="352425">
              <a:lnSpc>
                <a:spcPct val="100000"/>
              </a:lnSpc>
            </a:pPr>
            <a:r>
              <a:rPr spc="-185" dirty="0">
                <a:solidFill>
                  <a:srgbClr val="FFFFFF"/>
                </a:solidFill>
              </a:rPr>
              <a:t>T</a:t>
            </a:r>
            <a:r>
              <a:rPr dirty="0">
                <a:solidFill>
                  <a:srgbClr val="FFFFFF"/>
                </a:solidFill>
              </a:rPr>
              <a:t>wo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key co</a:t>
            </a:r>
            <a:r>
              <a:rPr spc="-15" dirty="0">
                <a:solidFill>
                  <a:srgbClr val="FFFFFF"/>
                </a:solidFill>
              </a:rPr>
              <a:t>m</a:t>
            </a:r>
            <a:r>
              <a:rPr dirty="0">
                <a:solidFill>
                  <a:srgbClr val="FFFFFF"/>
                </a:solidFill>
              </a:rPr>
              <a:t>p</a:t>
            </a:r>
            <a:r>
              <a:rPr spc="-10" dirty="0">
                <a:solidFill>
                  <a:srgbClr val="FFFFFF"/>
                </a:solidFill>
              </a:rPr>
              <a:t>o</a:t>
            </a:r>
            <a:r>
              <a:rPr dirty="0">
                <a:solidFill>
                  <a:srgbClr val="FFFFFF"/>
                </a:solidFill>
              </a:rPr>
              <a:t>n</a:t>
            </a:r>
            <a:r>
              <a:rPr spc="-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nts of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HDFS</a:t>
            </a:r>
          </a:p>
        </p:txBody>
      </p:sp>
      <p:sp>
        <p:nvSpPr>
          <p:cNvPr id="4" name="object 4"/>
          <p:cNvSpPr/>
          <p:nvPr/>
        </p:nvSpPr>
        <p:spPr>
          <a:xfrm>
            <a:off x="1143000" y="2038350"/>
            <a:ext cx="4038600" cy="5048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0" y="2038350"/>
            <a:ext cx="4038600" cy="504825"/>
          </a:xfrm>
          <a:custGeom>
            <a:avLst/>
            <a:gdLst/>
            <a:ahLst/>
            <a:cxnLst/>
            <a:rect l="l" t="t" r="r" b="b"/>
            <a:pathLst>
              <a:path w="4038600" h="504825">
                <a:moveTo>
                  <a:pt x="0" y="84200"/>
                </a:moveTo>
                <a:lnTo>
                  <a:pt x="10630" y="43210"/>
                </a:lnTo>
                <a:lnTo>
                  <a:pt x="38736" y="13303"/>
                </a:lnTo>
                <a:lnTo>
                  <a:pt x="78637" y="177"/>
                </a:lnTo>
                <a:lnTo>
                  <a:pt x="3954399" y="0"/>
                </a:lnTo>
                <a:lnTo>
                  <a:pt x="3968937" y="1252"/>
                </a:lnTo>
                <a:lnTo>
                  <a:pt x="4006855" y="18345"/>
                </a:lnTo>
                <a:lnTo>
                  <a:pt x="4031803" y="51020"/>
                </a:lnTo>
                <a:lnTo>
                  <a:pt x="4038600" y="420624"/>
                </a:lnTo>
                <a:lnTo>
                  <a:pt x="4037347" y="435162"/>
                </a:lnTo>
                <a:lnTo>
                  <a:pt x="4020254" y="473080"/>
                </a:lnTo>
                <a:lnTo>
                  <a:pt x="3987579" y="498028"/>
                </a:lnTo>
                <a:lnTo>
                  <a:pt x="84137" y="504825"/>
                </a:lnTo>
                <a:lnTo>
                  <a:pt x="69599" y="503572"/>
                </a:lnTo>
                <a:lnTo>
                  <a:pt x="31694" y="486466"/>
                </a:lnTo>
                <a:lnTo>
                  <a:pt x="6773" y="453770"/>
                </a:lnTo>
                <a:lnTo>
                  <a:pt x="0" y="84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6800" y="3714750"/>
            <a:ext cx="4419600" cy="504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6800" y="3714750"/>
            <a:ext cx="4419600" cy="504825"/>
          </a:xfrm>
          <a:custGeom>
            <a:avLst/>
            <a:gdLst/>
            <a:ahLst/>
            <a:cxnLst/>
            <a:rect l="l" t="t" r="r" b="b"/>
            <a:pathLst>
              <a:path w="4419600" h="504825">
                <a:moveTo>
                  <a:pt x="0" y="84200"/>
                </a:moveTo>
                <a:lnTo>
                  <a:pt x="10630" y="43210"/>
                </a:lnTo>
                <a:lnTo>
                  <a:pt x="38736" y="13303"/>
                </a:lnTo>
                <a:lnTo>
                  <a:pt x="78637" y="177"/>
                </a:lnTo>
                <a:lnTo>
                  <a:pt x="4335399" y="0"/>
                </a:lnTo>
                <a:lnTo>
                  <a:pt x="4349937" y="1252"/>
                </a:lnTo>
                <a:lnTo>
                  <a:pt x="4387855" y="18345"/>
                </a:lnTo>
                <a:lnTo>
                  <a:pt x="4412803" y="51020"/>
                </a:lnTo>
                <a:lnTo>
                  <a:pt x="4419600" y="420687"/>
                </a:lnTo>
                <a:lnTo>
                  <a:pt x="4418347" y="435225"/>
                </a:lnTo>
                <a:lnTo>
                  <a:pt x="4401241" y="473130"/>
                </a:lnTo>
                <a:lnTo>
                  <a:pt x="4368545" y="498051"/>
                </a:lnTo>
                <a:lnTo>
                  <a:pt x="84137" y="504825"/>
                </a:lnTo>
                <a:lnTo>
                  <a:pt x="69593" y="503572"/>
                </a:lnTo>
                <a:lnTo>
                  <a:pt x="31678" y="486473"/>
                </a:lnTo>
                <a:lnTo>
                  <a:pt x="6759" y="453784"/>
                </a:lnTo>
                <a:lnTo>
                  <a:pt x="0" y="84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6425" y="1501616"/>
            <a:ext cx="5481955" cy="267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buAutoNum type="arabicPeriod"/>
              <a:tabLst>
                <a:tab pos="52832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endParaRPr sz="3200">
              <a:latin typeface="Arial"/>
              <a:cs typeface="Arial"/>
            </a:endParaRPr>
          </a:p>
          <a:p>
            <a:pPr marL="1042669">
              <a:lnSpc>
                <a:spcPct val="100000"/>
              </a:lnSpc>
              <a:spcBef>
                <a:spcPts val="1125"/>
              </a:spcBef>
            </a:pPr>
            <a:r>
              <a:rPr sz="2800" i="1" spc="-5" dirty="0">
                <a:latin typeface="Arial"/>
                <a:cs typeface="Arial"/>
              </a:rPr>
              <a:t>Usu</a:t>
            </a:r>
            <a:r>
              <a:rPr sz="2800" i="1" dirty="0">
                <a:latin typeface="Arial"/>
                <a:cs typeface="Arial"/>
              </a:rPr>
              <a:t>a</a:t>
            </a:r>
            <a:r>
              <a:rPr sz="2800" i="1" spc="-5" dirty="0">
                <a:latin typeface="Arial"/>
                <a:cs typeface="Arial"/>
              </a:rPr>
              <a:t>lly</a:t>
            </a:r>
            <a:r>
              <a:rPr sz="2800" i="1" spc="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o</a:t>
            </a:r>
            <a:r>
              <a:rPr sz="2800" i="1" dirty="0">
                <a:latin typeface="Arial"/>
                <a:cs typeface="Arial"/>
              </a:rPr>
              <a:t>n</a:t>
            </a:r>
            <a:r>
              <a:rPr sz="2800" i="1" spc="-5" dirty="0">
                <a:latin typeface="Arial"/>
                <a:cs typeface="Arial"/>
              </a:rPr>
              <a:t>e </a:t>
            </a:r>
            <a:r>
              <a:rPr sz="2800" i="1" dirty="0">
                <a:latin typeface="Arial"/>
                <a:cs typeface="Arial"/>
              </a:rPr>
              <a:t>p</a:t>
            </a:r>
            <a:r>
              <a:rPr sz="2800" i="1" spc="-5" dirty="0">
                <a:latin typeface="Arial"/>
                <a:cs typeface="Arial"/>
              </a:rPr>
              <a:t>er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cl</a:t>
            </a:r>
            <a:r>
              <a:rPr sz="2800" i="1" dirty="0">
                <a:latin typeface="Arial"/>
                <a:cs typeface="Arial"/>
              </a:rPr>
              <a:t>u</a:t>
            </a:r>
            <a:r>
              <a:rPr sz="2800" i="1" spc="-5" dirty="0">
                <a:latin typeface="Arial"/>
                <a:cs typeface="Arial"/>
              </a:rPr>
              <a:t>st</a:t>
            </a:r>
            <a:r>
              <a:rPr sz="2800" i="1" dirty="0">
                <a:latin typeface="Arial"/>
                <a:cs typeface="Arial"/>
              </a:rPr>
              <a:t>e</a:t>
            </a:r>
            <a:r>
              <a:rPr sz="2800" i="1" spc="-5" dirty="0">
                <a:latin typeface="Arial"/>
                <a:cs typeface="Arial"/>
              </a:rPr>
              <a:t>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527685" indent="-514984">
              <a:lnSpc>
                <a:spcPct val="100000"/>
              </a:lnSpc>
              <a:spcBef>
                <a:spcPts val="1700"/>
              </a:spcBef>
              <a:buAutoNum type="arabicPeriod" startAt="2"/>
              <a:tabLst>
                <a:tab pos="52832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1009650">
              <a:lnSpc>
                <a:spcPct val="100000"/>
              </a:lnSpc>
              <a:spcBef>
                <a:spcPts val="1080"/>
              </a:spcBef>
            </a:pPr>
            <a:r>
              <a:rPr sz="2800" i="1" spc="-5" dirty="0">
                <a:latin typeface="Arial"/>
                <a:cs typeface="Arial"/>
              </a:rPr>
              <a:t>Us</a:t>
            </a:r>
            <a:r>
              <a:rPr sz="2800" i="1" dirty="0">
                <a:latin typeface="Arial"/>
                <a:cs typeface="Arial"/>
              </a:rPr>
              <a:t>u</a:t>
            </a:r>
            <a:r>
              <a:rPr sz="2800" i="1" spc="-5" dirty="0">
                <a:latin typeface="Arial"/>
                <a:cs typeface="Arial"/>
              </a:rPr>
              <a:t>a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-5" dirty="0">
                <a:latin typeface="Arial"/>
                <a:cs typeface="Arial"/>
              </a:rPr>
              <a:t>ly</a:t>
            </a:r>
            <a:r>
              <a:rPr sz="2800" i="1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o</a:t>
            </a:r>
            <a:r>
              <a:rPr sz="2800" i="1" spc="0" dirty="0">
                <a:latin typeface="Arial"/>
                <a:cs typeface="Arial"/>
              </a:rPr>
              <a:t>n</a:t>
            </a:r>
            <a:r>
              <a:rPr sz="2800" i="1" spc="-5" dirty="0">
                <a:latin typeface="Arial"/>
                <a:cs typeface="Arial"/>
              </a:rPr>
              <a:t>e </a:t>
            </a:r>
            <a:r>
              <a:rPr sz="2800" i="1" spc="0" dirty="0">
                <a:latin typeface="Arial"/>
                <a:cs typeface="Arial"/>
              </a:rPr>
              <a:t>p</a:t>
            </a:r>
            <a:r>
              <a:rPr sz="2800" i="1" spc="-5" dirty="0">
                <a:latin typeface="Arial"/>
                <a:cs typeface="Arial"/>
              </a:rPr>
              <a:t>er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ma</a:t>
            </a:r>
            <a:r>
              <a:rPr sz="2800" i="1" dirty="0">
                <a:latin typeface="Arial"/>
                <a:cs typeface="Arial"/>
              </a:rPr>
              <a:t>c</a:t>
            </a:r>
            <a:r>
              <a:rPr sz="2800" i="1" spc="-5" dirty="0">
                <a:latin typeface="Arial"/>
                <a:cs typeface="Arial"/>
              </a:rPr>
              <a:t>h</a:t>
            </a:r>
            <a:r>
              <a:rPr sz="2800" i="1" dirty="0">
                <a:latin typeface="Arial"/>
                <a:cs typeface="Arial"/>
              </a:rPr>
              <a:t>i</a:t>
            </a:r>
            <a:r>
              <a:rPr sz="2800" i="1" spc="-5" dirty="0">
                <a:latin typeface="Arial"/>
                <a:cs typeface="Arial"/>
              </a:rPr>
              <a:t>ne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597" y="2221776"/>
            <a:ext cx="8028305" cy="2275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0" marR="5080" indent="-876935">
              <a:lnSpc>
                <a:spcPts val="12310"/>
              </a:lnSpc>
              <a:tabLst>
                <a:tab pos="1422400" algn="l"/>
                <a:tab pos="1955800" algn="l"/>
                <a:tab pos="3975735" algn="l"/>
                <a:tab pos="4165600" algn="l"/>
                <a:tab pos="5424170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The	Hadoop		Ecosystem: So	much	free	stuff!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5400" y="1504950"/>
            <a:ext cx="4724400" cy="107759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track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ctor</a:t>
            </a: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4800" y="2800350"/>
            <a:ext cx="3962400" cy="1077595"/>
          </a:xfrm>
          <a:custGeom>
            <a:avLst/>
            <a:gdLst/>
            <a:ahLst/>
            <a:cxnLst/>
            <a:rect l="l" t="t" r="r" b="b"/>
            <a:pathLst>
              <a:path w="3962400" h="1077595">
                <a:moveTo>
                  <a:pt x="0" y="1077214"/>
                </a:moveTo>
                <a:lnTo>
                  <a:pt x="3962400" y="1077214"/>
                </a:lnTo>
                <a:lnTo>
                  <a:pt x="3962400" y="0"/>
                </a:lnTo>
                <a:lnTo>
                  <a:pt x="0" y="0"/>
                </a:lnTo>
                <a:lnTo>
                  <a:pt x="0" y="107721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4800" y="2800350"/>
            <a:ext cx="3962400" cy="107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  <a:p>
            <a:pPr marL="90805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9600" y="285750"/>
            <a:ext cx="44196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NameNode</a:t>
            </a:r>
            <a:endParaRPr sz="32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coordi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0" y="3409950"/>
            <a:ext cx="2839847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600" y="1047750"/>
            <a:ext cx="5410200" cy="156972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82169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bl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 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lica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09550"/>
            <a:ext cx="5638800" cy="66675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DataNode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1047750"/>
            <a:ext cx="5410200" cy="1569720"/>
          </a:xfrm>
          <a:custGeom>
            <a:avLst/>
            <a:gdLst/>
            <a:ahLst/>
            <a:cxnLst/>
            <a:rect l="l" t="t" r="r" b="b"/>
            <a:pathLst>
              <a:path w="5410200" h="1569720">
                <a:moveTo>
                  <a:pt x="0" y="1569720"/>
                </a:moveTo>
                <a:lnTo>
                  <a:pt x="5410200" y="1569720"/>
                </a:lnTo>
                <a:lnTo>
                  <a:pt x="5410200" y="0"/>
                </a:lnTo>
                <a:lnTo>
                  <a:pt x="0" y="0"/>
                </a:lnTo>
                <a:lnTo>
                  <a:pt x="0" y="156972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1809750"/>
            <a:ext cx="2590800" cy="1066800"/>
          </a:xfrm>
          <a:custGeom>
            <a:avLst/>
            <a:gdLst/>
            <a:ahLst/>
            <a:cxnLst/>
            <a:rect l="l" t="t" r="r" b="b"/>
            <a:pathLst>
              <a:path w="2590800" h="1066800">
                <a:moveTo>
                  <a:pt x="1295400" y="0"/>
                </a:moveTo>
                <a:lnTo>
                  <a:pt x="1189157" y="1767"/>
                </a:lnTo>
                <a:lnTo>
                  <a:pt x="1085279" y="6979"/>
                </a:lnTo>
                <a:lnTo>
                  <a:pt x="984100" y="15499"/>
                </a:lnTo>
                <a:lnTo>
                  <a:pt x="885953" y="27188"/>
                </a:lnTo>
                <a:lnTo>
                  <a:pt x="791172" y="41910"/>
                </a:lnTo>
                <a:lnTo>
                  <a:pt x="700089" y="59527"/>
                </a:lnTo>
                <a:lnTo>
                  <a:pt x="613038" y="79903"/>
                </a:lnTo>
                <a:lnTo>
                  <a:pt x="530353" y="102900"/>
                </a:lnTo>
                <a:lnTo>
                  <a:pt x="452367" y="128381"/>
                </a:lnTo>
                <a:lnTo>
                  <a:pt x="379414" y="156210"/>
                </a:lnTo>
                <a:lnTo>
                  <a:pt x="311826" y="186248"/>
                </a:lnTo>
                <a:lnTo>
                  <a:pt x="249937" y="218358"/>
                </a:lnTo>
                <a:lnTo>
                  <a:pt x="194080" y="252404"/>
                </a:lnTo>
                <a:lnTo>
                  <a:pt x="144590" y="288249"/>
                </a:lnTo>
                <a:lnTo>
                  <a:pt x="101799" y="325755"/>
                </a:lnTo>
                <a:lnTo>
                  <a:pt x="66040" y="364784"/>
                </a:lnTo>
                <a:lnTo>
                  <a:pt x="37647" y="405201"/>
                </a:lnTo>
                <a:lnTo>
                  <a:pt x="16954" y="446867"/>
                </a:lnTo>
                <a:lnTo>
                  <a:pt x="4294" y="489645"/>
                </a:lnTo>
                <a:lnTo>
                  <a:pt x="0" y="533400"/>
                </a:lnTo>
                <a:lnTo>
                  <a:pt x="4294" y="577154"/>
                </a:lnTo>
                <a:lnTo>
                  <a:pt x="16954" y="619932"/>
                </a:lnTo>
                <a:lnTo>
                  <a:pt x="37647" y="661598"/>
                </a:lnTo>
                <a:lnTo>
                  <a:pt x="66040" y="702015"/>
                </a:lnTo>
                <a:lnTo>
                  <a:pt x="101799" y="741044"/>
                </a:lnTo>
                <a:lnTo>
                  <a:pt x="144590" y="778550"/>
                </a:lnTo>
                <a:lnTo>
                  <a:pt x="194080" y="814395"/>
                </a:lnTo>
                <a:lnTo>
                  <a:pt x="249937" y="848441"/>
                </a:lnTo>
                <a:lnTo>
                  <a:pt x="311826" y="880551"/>
                </a:lnTo>
                <a:lnTo>
                  <a:pt x="379414" y="910589"/>
                </a:lnTo>
                <a:lnTo>
                  <a:pt x="452367" y="938418"/>
                </a:lnTo>
                <a:lnTo>
                  <a:pt x="530353" y="963899"/>
                </a:lnTo>
                <a:lnTo>
                  <a:pt x="613038" y="986896"/>
                </a:lnTo>
                <a:lnTo>
                  <a:pt x="700089" y="1007272"/>
                </a:lnTo>
                <a:lnTo>
                  <a:pt x="791172" y="1024889"/>
                </a:lnTo>
                <a:lnTo>
                  <a:pt x="885953" y="1039611"/>
                </a:lnTo>
                <a:lnTo>
                  <a:pt x="984100" y="1051300"/>
                </a:lnTo>
                <a:lnTo>
                  <a:pt x="1085279" y="1059820"/>
                </a:lnTo>
                <a:lnTo>
                  <a:pt x="1189157" y="1065032"/>
                </a:lnTo>
                <a:lnTo>
                  <a:pt x="1295400" y="1066800"/>
                </a:lnTo>
                <a:lnTo>
                  <a:pt x="1401637" y="1065032"/>
                </a:lnTo>
                <a:lnTo>
                  <a:pt x="1505511" y="1059820"/>
                </a:lnTo>
                <a:lnTo>
                  <a:pt x="1606687" y="1051300"/>
                </a:lnTo>
                <a:lnTo>
                  <a:pt x="1704831" y="1039611"/>
                </a:lnTo>
                <a:lnTo>
                  <a:pt x="1799611" y="1024889"/>
                </a:lnTo>
                <a:lnTo>
                  <a:pt x="1890693" y="1007272"/>
                </a:lnTo>
                <a:lnTo>
                  <a:pt x="1977744" y="986896"/>
                </a:lnTo>
                <a:lnTo>
                  <a:pt x="2060429" y="963899"/>
                </a:lnTo>
                <a:lnTo>
                  <a:pt x="2133410" y="940054"/>
                </a:lnTo>
                <a:lnTo>
                  <a:pt x="1295400" y="940054"/>
                </a:lnTo>
                <a:lnTo>
                  <a:pt x="1199548" y="938706"/>
                </a:lnTo>
                <a:lnTo>
                  <a:pt x="1105832" y="934733"/>
                </a:lnTo>
                <a:lnTo>
                  <a:pt x="1014550" y="928239"/>
                </a:lnTo>
                <a:lnTo>
                  <a:pt x="926003" y="919329"/>
                </a:lnTo>
                <a:lnTo>
                  <a:pt x="840493" y="908107"/>
                </a:lnTo>
                <a:lnTo>
                  <a:pt x="758320" y="894678"/>
                </a:lnTo>
                <a:lnTo>
                  <a:pt x="679785" y="879145"/>
                </a:lnTo>
                <a:lnTo>
                  <a:pt x="605189" y="861614"/>
                </a:lnTo>
                <a:lnTo>
                  <a:pt x="534832" y="842189"/>
                </a:lnTo>
                <a:lnTo>
                  <a:pt x="469015" y="820975"/>
                </a:lnTo>
                <a:lnTo>
                  <a:pt x="408039" y="798076"/>
                </a:lnTo>
                <a:lnTo>
                  <a:pt x="352205" y="773596"/>
                </a:lnTo>
                <a:lnTo>
                  <a:pt x="301813" y="747640"/>
                </a:lnTo>
                <a:lnTo>
                  <a:pt x="257164" y="720313"/>
                </a:lnTo>
                <a:lnTo>
                  <a:pt x="218560" y="691719"/>
                </a:lnTo>
                <a:lnTo>
                  <a:pt x="186299" y="661962"/>
                </a:lnTo>
                <a:lnTo>
                  <a:pt x="160685" y="631147"/>
                </a:lnTo>
                <a:lnTo>
                  <a:pt x="130594" y="566761"/>
                </a:lnTo>
                <a:lnTo>
                  <a:pt x="126720" y="533400"/>
                </a:lnTo>
                <a:lnTo>
                  <a:pt x="130594" y="500038"/>
                </a:lnTo>
                <a:lnTo>
                  <a:pt x="160685" y="435652"/>
                </a:lnTo>
                <a:lnTo>
                  <a:pt x="186299" y="404837"/>
                </a:lnTo>
                <a:lnTo>
                  <a:pt x="218560" y="375080"/>
                </a:lnTo>
                <a:lnTo>
                  <a:pt x="257164" y="346486"/>
                </a:lnTo>
                <a:lnTo>
                  <a:pt x="301813" y="319159"/>
                </a:lnTo>
                <a:lnTo>
                  <a:pt x="352205" y="293203"/>
                </a:lnTo>
                <a:lnTo>
                  <a:pt x="408039" y="268723"/>
                </a:lnTo>
                <a:lnTo>
                  <a:pt x="469015" y="245824"/>
                </a:lnTo>
                <a:lnTo>
                  <a:pt x="534832" y="224610"/>
                </a:lnTo>
                <a:lnTo>
                  <a:pt x="605189" y="205185"/>
                </a:lnTo>
                <a:lnTo>
                  <a:pt x="679785" y="187654"/>
                </a:lnTo>
                <a:lnTo>
                  <a:pt x="758320" y="172121"/>
                </a:lnTo>
                <a:lnTo>
                  <a:pt x="840493" y="158692"/>
                </a:lnTo>
                <a:lnTo>
                  <a:pt x="926003" y="147470"/>
                </a:lnTo>
                <a:lnTo>
                  <a:pt x="1014550" y="138560"/>
                </a:lnTo>
                <a:lnTo>
                  <a:pt x="1105832" y="132066"/>
                </a:lnTo>
                <a:lnTo>
                  <a:pt x="1199548" y="128093"/>
                </a:lnTo>
                <a:lnTo>
                  <a:pt x="1295400" y="126745"/>
                </a:lnTo>
                <a:lnTo>
                  <a:pt x="2133410" y="126745"/>
                </a:lnTo>
                <a:lnTo>
                  <a:pt x="2060429" y="102900"/>
                </a:lnTo>
                <a:lnTo>
                  <a:pt x="1977744" y="79903"/>
                </a:lnTo>
                <a:lnTo>
                  <a:pt x="1890693" y="59527"/>
                </a:lnTo>
                <a:lnTo>
                  <a:pt x="1799611" y="41910"/>
                </a:lnTo>
                <a:lnTo>
                  <a:pt x="1704831" y="27188"/>
                </a:lnTo>
                <a:lnTo>
                  <a:pt x="1606687" y="15499"/>
                </a:lnTo>
                <a:lnTo>
                  <a:pt x="1505511" y="6979"/>
                </a:lnTo>
                <a:lnTo>
                  <a:pt x="1401637" y="1767"/>
                </a:lnTo>
                <a:lnTo>
                  <a:pt x="1295400" y="0"/>
                </a:lnTo>
                <a:close/>
              </a:path>
              <a:path w="2590800" h="1066800">
                <a:moveTo>
                  <a:pt x="2133410" y="126745"/>
                </a:moveTo>
                <a:lnTo>
                  <a:pt x="1295400" y="126745"/>
                </a:lnTo>
                <a:lnTo>
                  <a:pt x="1391245" y="128093"/>
                </a:lnTo>
                <a:lnTo>
                  <a:pt x="1484957" y="132066"/>
                </a:lnTo>
                <a:lnTo>
                  <a:pt x="1576235" y="138560"/>
                </a:lnTo>
                <a:lnTo>
                  <a:pt x="1664778" y="147470"/>
                </a:lnTo>
                <a:lnTo>
                  <a:pt x="1750286" y="158692"/>
                </a:lnTo>
                <a:lnTo>
                  <a:pt x="1832456" y="172121"/>
                </a:lnTo>
                <a:lnTo>
                  <a:pt x="1910990" y="187654"/>
                </a:lnTo>
                <a:lnTo>
                  <a:pt x="1985585" y="205185"/>
                </a:lnTo>
                <a:lnTo>
                  <a:pt x="2055941" y="224610"/>
                </a:lnTo>
                <a:lnTo>
                  <a:pt x="2121757" y="245824"/>
                </a:lnTo>
                <a:lnTo>
                  <a:pt x="2182732" y="268723"/>
                </a:lnTo>
                <a:lnTo>
                  <a:pt x="2238567" y="293203"/>
                </a:lnTo>
                <a:lnTo>
                  <a:pt x="2288959" y="319159"/>
                </a:lnTo>
                <a:lnTo>
                  <a:pt x="2333607" y="346486"/>
                </a:lnTo>
                <a:lnTo>
                  <a:pt x="2372213" y="375080"/>
                </a:lnTo>
                <a:lnTo>
                  <a:pt x="2404473" y="404837"/>
                </a:lnTo>
                <a:lnTo>
                  <a:pt x="2430088" y="435652"/>
                </a:lnTo>
                <a:lnTo>
                  <a:pt x="2460179" y="500038"/>
                </a:lnTo>
                <a:lnTo>
                  <a:pt x="2464054" y="533400"/>
                </a:lnTo>
                <a:lnTo>
                  <a:pt x="2460179" y="566761"/>
                </a:lnTo>
                <a:lnTo>
                  <a:pt x="2430088" y="631147"/>
                </a:lnTo>
                <a:lnTo>
                  <a:pt x="2404473" y="661962"/>
                </a:lnTo>
                <a:lnTo>
                  <a:pt x="2372213" y="691719"/>
                </a:lnTo>
                <a:lnTo>
                  <a:pt x="2333607" y="720313"/>
                </a:lnTo>
                <a:lnTo>
                  <a:pt x="2288959" y="747640"/>
                </a:lnTo>
                <a:lnTo>
                  <a:pt x="2238567" y="773596"/>
                </a:lnTo>
                <a:lnTo>
                  <a:pt x="2182732" y="798076"/>
                </a:lnTo>
                <a:lnTo>
                  <a:pt x="2121757" y="820975"/>
                </a:lnTo>
                <a:lnTo>
                  <a:pt x="2055941" y="842189"/>
                </a:lnTo>
                <a:lnTo>
                  <a:pt x="1985585" y="861614"/>
                </a:lnTo>
                <a:lnTo>
                  <a:pt x="1910990" y="879145"/>
                </a:lnTo>
                <a:lnTo>
                  <a:pt x="1832456" y="894678"/>
                </a:lnTo>
                <a:lnTo>
                  <a:pt x="1750286" y="908107"/>
                </a:lnTo>
                <a:lnTo>
                  <a:pt x="1664778" y="919329"/>
                </a:lnTo>
                <a:lnTo>
                  <a:pt x="1576235" y="928239"/>
                </a:lnTo>
                <a:lnTo>
                  <a:pt x="1484957" y="934733"/>
                </a:lnTo>
                <a:lnTo>
                  <a:pt x="1391245" y="938706"/>
                </a:lnTo>
                <a:lnTo>
                  <a:pt x="1295400" y="940054"/>
                </a:lnTo>
                <a:lnTo>
                  <a:pt x="2133410" y="940054"/>
                </a:lnTo>
                <a:lnTo>
                  <a:pt x="2211371" y="910589"/>
                </a:lnTo>
                <a:lnTo>
                  <a:pt x="2278961" y="880551"/>
                </a:lnTo>
                <a:lnTo>
                  <a:pt x="2340851" y="848441"/>
                </a:lnTo>
                <a:lnTo>
                  <a:pt x="2396710" y="814395"/>
                </a:lnTo>
                <a:lnTo>
                  <a:pt x="2446202" y="778550"/>
                </a:lnTo>
                <a:lnTo>
                  <a:pt x="2488995" y="741044"/>
                </a:lnTo>
                <a:lnTo>
                  <a:pt x="2524755" y="702015"/>
                </a:lnTo>
                <a:lnTo>
                  <a:pt x="2553150" y="661598"/>
                </a:lnTo>
                <a:lnTo>
                  <a:pt x="2573844" y="619932"/>
                </a:lnTo>
                <a:lnTo>
                  <a:pt x="2586505" y="577154"/>
                </a:lnTo>
                <a:lnTo>
                  <a:pt x="2590800" y="533400"/>
                </a:lnTo>
                <a:lnTo>
                  <a:pt x="2586505" y="489645"/>
                </a:lnTo>
                <a:lnTo>
                  <a:pt x="2573844" y="446867"/>
                </a:lnTo>
                <a:lnTo>
                  <a:pt x="2553150" y="405201"/>
                </a:lnTo>
                <a:lnTo>
                  <a:pt x="2524755" y="364784"/>
                </a:lnTo>
                <a:lnTo>
                  <a:pt x="2488995" y="325755"/>
                </a:lnTo>
                <a:lnTo>
                  <a:pt x="2446202" y="288249"/>
                </a:lnTo>
                <a:lnTo>
                  <a:pt x="2396710" y="252404"/>
                </a:lnTo>
                <a:lnTo>
                  <a:pt x="2340851" y="218358"/>
                </a:lnTo>
                <a:lnTo>
                  <a:pt x="2278961" y="186248"/>
                </a:lnTo>
                <a:lnTo>
                  <a:pt x="2211371" y="156210"/>
                </a:lnTo>
                <a:lnTo>
                  <a:pt x="2138416" y="128381"/>
                </a:lnTo>
                <a:lnTo>
                  <a:pt x="2133410" y="12674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" y="1809750"/>
            <a:ext cx="2590800" cy="1066800"/>
          </a:xfrm>
          <a:custGeom>
            <a:avLst/>
            <a:gdLst/>
            <a:ahLst/>
            <a:cxnLst/>
            <a:rect l="l" t="t" r="r" b="b"/>
            <a:pathLst>
              <a:path w="2590800" h="1066800">
                <a:moveTo>
                  <a:pt x="0" y="533400"/>
                </a:moveTo>
                <a:lnTo>
                  <a:pt x="4294" y="489645"/>
                </a:lnTo>
                <a:lnTo>
                  <a:pt x="16954" y="446867"/>
                </a:lnTo>
                <a:lnTo>
                  <a:pt x="37647" y="405201"/>
                </a:lnTo>
                <a:lnTo>
                  <a:pt x="66040" y="364784"/>
                </a:lnTo>
                <a:lnTo>
                  <a:pt x="101799" y="325755"/>
                </a:lnTo>
                <a:lnTo>
                  <a:pt x="144590" y="288249"/>
                </a:lnTo>
                <a:lnTo>
                  <a:pt x="194080" y="252404"/>
                </a:lnTo>
                <a:lnTo>
                  <a:pt x="249937" y="218358"/>
                </a:lnTo>
                <a:lnTo>
                  <a:pt x="311826" y="186248"/>
                </a:lnTo>
                <a:lnTo>
                  <a:pt x="379414" y="156210"/>
                </a:lnTo>
                <a:lnTo>
                  <a:pt x="452367" y="128381"/>
                </a:lnTo>
                <a:lnTo>
                  <a:pt x="530353" y="102900"/>
                </a:lnTo>
                <a:lnTo>
                  <a:pt x="613038" y="79903"/>
                </a:lnTo>
                <a:lnTo>
                  <a:pt x="700089" y="59527"/>
                </a:lnTo>
                <a:lnTo>
                  <a:pt x="791172" y="41910"/>
                </a:lnTo>
                <a:lnTo>
                  <a:pt x="885953" y="27188"/>
                </a:lnTo>
                <a:lnTo>
                  <a:pt x="984100" y="15499"/>
                </a:lnTo>
                <a:lnTo>
                  <a:pt x="1085279" y="6979"/>
                </a:lnTo>
                <a:lnTo>
                  <a:pt x="1189157" y="1767"/>
                </a:lnTo>
                <a:lnTo>
                  <a:pt x="1295400" y="0"/>
                </a:lnTo>
                <a:lnTo>
                  <a:pt x="1401637" y="1767"/>
                </a:lnTo>
                <a:lnTo>
                  <a:pt x="1505511" y="6979"/>
                </a:lnTo>
                <a:lnTo>
                  <a:pt x="1606687" y="15499"/>
                </a:lnTo>
                <a:lnTo>
                  <a:pt x="1704831" y="27188"/>
                </a:lnTo>
                <a:lnTo>
                  <a:pt x="1799611" y="41910"/>
                </a:lnTo>
                <a:lnTo>
                  <a:pt x="1890693" y="59527"/>
                </a:lnTo>
                <a:lnTo>
                  <a:pt x="1977744" y="79903"/>
                </a:lnTo>
                <a:lnTo>
                  <a:pt x="2060429" y="102900"/>
                </a:lnTo>
                <a:lnTo>
                  <a:pt x="2138416" y="128381"/>
                </a:lnTo>
                <a:lnTo>
                  <a:pt x="2211371" y="156210"/>
                </a:lnTo>
                <a:lnTo>
                  <a:pt x="2278961" y="186248"/>
                </a:lnTo>
                <a:lnTo>
                  <a:pt x="2340851" y="218358"/>
                </a:lnTo>
                <a:lnTo>
                  <a:pt x="2396710" y="252404"/>
                </a:lnTo>
                <a:lnTo>
                  <a:pt x="2446202" y="288249"/>
                </a:lnTo>
                <a:lnTo>
                  <a:pt x="2488995" y="325755"/>
                </a:lnTo>
                <a:lnTo>
                  <a:pt x="2524755" y="364784"/>
                </a:lnTo>
                <a:lnTo>
                  <a:pt x="2553150" y="405201"/>
                </a:lnTo>
                <a:lnTo>
                  <a:pt x="2573844" y="446867"/>
                </a:lnTo>
                <a:lnTo>
                  <a:pt x="2586505" y="489645"/>
                </a:lnTo>
                <a:lnTo>
                  <a:pt x="2590800" y="533400"/>
                </a:lnTo>
                <a:lnTo>
                  <a:pt x="2586505" y="577154"/>
                </a:lnTo>
                <a:lnTo>
                  <a:pt x="2573844" y="619932"/>
                </a:lnTo>
                <a:lnTo>
                  <a:pt x="2553150" y="661598"/>
                </a:lnTo>
                <a:lnTo>
                  <a:pt x="2524755" y="702015"/>
                </a:lnTo>
                <a:lnTo>
                  <a:pt x="2488995" y="741044"/>
                </a:lnTo>
                <a:lnTo>
                  <a:pt x="2446202" y="778550"/>
                </a:lnTo>
                <a:lnTo>
                  <a:pt x="2396710" y="814395"/>
                </a:lnTo>
                <a:lnTo>
                  <a:pt x="2340851" y="848441"/>
                </a:lnTo>
                <a:lnTo>
                  <a:pt x="2278961" y="880551"/>
                </a:lnTo>
                <a:lnTo>
                  <a:pt x="2211371" y="910589"/>
                </a:lnTo>
                <a:lnTo>
                  <a:pt x="2138416" y="938418"/>
                </a:lnTo>
                <a:lnTo>
                  <a:pt x="2060429" y="963899"/>
                </a:lnTo>
                <a:lnTo>
                  <a:pt x="1977744" y="986896"/>
                </a:lnTo>
                <a:lnTo>
                  <a:pt x="1890693" y="1007272"/>
                </a:lnTo>
                <a:lnTo>
                  <a:pt x="1799611" y="1024889"/>
                </a:lnTo>
                <a:lnTo>
                  <a:pt x="1704831" y="1039611"/>
                </a:lnTo>
                <a:lnTo>
                  <a:pt x="1606687" y="1051300"/>
                </a:lnTo>
                <a:lnTo>
                  <a:pt x="1505511" y="1059820"/>
                </a:lnTo>
                <a:lnTo>
                  <a:pt x="1401637" y="1065032"/>
                </a:lnTo>
                <a:lnTo>
                  <a:pt x="1295400" y="1066800"/>
                </a:lnTo>
                <a:lnTo>
                  <a:pt x="1189157" y="1065032"/>
                </a:lnTo>
                <a:lnTo>
                  <a:pt x="1085279" y="1059820"/>
                </a:lnTo>
                <a:lnTo>
                  <a:pt x="984100" y="1051300"/>
                </a:lnTo>
                <a:lnTo>
                  <a:pt x="885953" y="1039611"/>
                </a:lnTo>
                <a:lnTo>
                  <a:pt x="791172" y="1024889"/>
                </a:lnTo>
                <a:lnTo>
                  <a:pt x="700089" y="1007272"/>
                </a:lnTo>
                <a:lnTo>
                  <a:pt x="613038" y="986896"/>
                </a:lnTo>
                <a:lnTo>
                  <a:pt x="530353" y="963899"/>
                </a:lnTo>
                <a:lnTo>
                  <a:pt x="452367" y="938418"/>
                </a:lnTo>
                <a:lnTo>
                  <a:pt x="379414" y="910589"/>
                </a:lnTo>
                <a:lnTo>
                  <a:pt x="311826" y="880551"/>
                </a:lnTo>
                <a:lnTo>
                  <a:pt x="249937" y="848441"/>
                </a:lnTo>
                <a:lnTo>
                  <a:pt x="194080" y="814395"/>
                </a:lnTo>
                <a:lnTo>
                  <a:pt x="144590" y="778550"/>
                </a:lnTo>
                <a:lnTo>
                  <a:pt x="101799" y="741044"/>
                </a:lnTo>
                <a:lnTo>
                  <a:pt x="66040" y="702015"/>
                </a:lnTo>
                <a:lnTo>
                  <a:pt x="37647" y="661598"/>
                </a:lnTo>
                <a:lnTo>
                  <a:pt x="16954" y="619932"/>
                </a:lnTo>
                <a:lnTo>
                  <a:pt x="4294" y="577154"/>
                </a:lnTo>
                <a:lnTo>
                  <a:pt x="0" y="533400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520" y="1936495"/>
            <a:ext cx="2337435" cy="813435"/>
          </a:xfrm>
          <a:custGeom>
            <a:avLst/>
            <a:gdLst/>
            <a:ahLst/>
            <a:cxnLst/>
            <a:rect l="l" t="t" r="r" b="b"/>
            <a:pathLst>
              <a:path w="2337435" h="813435">
                <a:moveTo>
                  <a:pt x="0" y="406654"/>
                </a:moveTo>
                <a:lnTo>
                  <a:pt x="15295" y="472633"/>
                </a:lnTo>
                <a:lnTo>
                  <a:pt x="59579" y="535216"/>
                </a:lnTo>
                <a:lnTo>
                  <a:pt x="91839" y="564973"/>
                </a:lnTo>
                <a:lnTo>
                  <a:pt x="130444" y="593567"/>
                </a:lnTo>
                <a:lnTo>
                  <a:pt x="175093" y="620894"/>
                </a:lnTo>
                <a:lnTo>
                  <a:pt x="225484" y="646850"/>
                </a:lnTo>
                <a:lnTo>
                  <a:pt x="281319" y="671330"/>
                </a:lnTo>
                <a:lnTo>
                  <a:pt x="342295" y="694229"/>
                </a:lnTo>
                <a:lnTo>
                  <a:pt x="408111" y="715443"/>
                </a:lnTo>
                <a:lnTo>
                  <a:pt x="478468" y="734868"/>
                </a:lnTo>
                <a:lnTo>
                  <a:pt x="553065" y="752399"/>
                </a:lnTo>
                <a:lnTo>
                  <a:pt x="631600" y="767932"/>
                </a:lnTo>
                <a:lnTo>
                  <a:pt x="713773" y="781361"/>
                </a:lnTo>
                <a:lnTo>
                  <a:pt x="799283" y="792583"/>
                </a:lnTo>
                <a:lnTo>
                  <a:pt x="887829" y="801493"/>
                </a:lnTo>
                <a:lnTo>
                  <a:pt x="979111" y="807987"/>
                </a:lnTo>
                <a:lnTo>
                  <a:pt x="1072828" y="811960"/>
                </a:lnTo>
                <a:lnTo>
                  <a:pt x="1168679" y="813308"/>
                </a:lnTo>
                <a:lnTo>
                  <a:pt x="1264525" y="811960"/>
                </a:lnTo>
                <a:lnTo>
                  <a:pt x="1358237" y="807987"/>
                </a:lnTo>
                <a:lnTo>
                  <a:pt x="1449515" y="801493"/>
                </a:lnTo>
                <a:lnTo>
                  <a:pt x="1538058" y="792583"/>
                </a:lnTo>
                <a:lnTo>
                  <a:pt x="1623565" y="781361"/>
                </a:lnTo>
                <a:lnTo>
                  <a:pt x="1705736" y="767932"/>
                </a:lnTo>
                <a:lnTo>
                  <a:pt x="1784269" y="752399"/>
                </a:lnTo>
                <a:lnTo>
                  <a:pt x="1858864" y="734868"/>
                </a:lnTo>
                <a:lnTo>
                  <a:pt x="1929220" y="715443"/>
                </a:lnTo>
                <a:lnTo>
                  <a:pt x="1995036" y="694229"/>
                </a:lnTo>
                <a:lnTo>
                  <a:pt x="2056012" y="671330"/>
                </a:lnTo>
                <a:lnTo>
                  <a:pt x="2111846" y="646850"/>
                </a:lnTo>
                <a:lnTo>
                  <a:pt x="2162238" y="620894"/>
                </a:lnTo>
                <a:lnTo>
                  <a:pt x="2206887" y="593567"/>
                </a:lnTo>
                <a:lnTo>
                  <a:pt x="2245492" y="564973"/>
                </a:lnTo>
                <a:lnTo>
                  <a:pt x="2277753" y="535216"/>
                </a:lnTo>
                <a:lnTo>
                  <a:pt x="2303368" y="504401"/>
                </a:lnTo>
                <a:lnTo>
                  <a:pt x="2333459" y="440015"/>
                </a:lnTo>
                <a:lnTo>
                  <a:pt x="2337333" y="406654"/>
                </a:lnTo>
                <a:lnTo>
                  <a:pt x="2333459" y="373292"/>
                </a:lnTo>
                <a:lnTo>
                  <a:pt x="2303368" y="308906"/>
                </a:lnTo>
                <a:lnTo>
                  <a:pt x="2277753" y="278091"/>
                </a:lnTo>
                <a:lnTo>
                  <a:pt x="2245492" y="248334"/>
                </a:lnTo>
                <a:lnTo>
                  <a:pt x="2206887" y="219740"/>
                </a:lnTo>
                <a:lnTo>
                  <a:pt x="2162238" y="192413"/>
                </a:lnTo>
                <a:lnTo>
                  <a:pt x="2111846" y="166457"/>
                </a:lnTo>
                <a:lnTo>
                  <a:pt x="2056012" y="141977"/>
                </a:lnTo>
                <a:lnTo>
                  <a:pt x="1995036" y="119078"/>
                </a:lnTo>
                <a:lnTo>
                  <a:pt x="1929220" y="97864"/>
                </a:lnTo>
                <a:lnTo>
                  <a:pt x="1858864" y="78439"/>
                </a:lnTo>
                <a:lnTo>
                  <a:pt x="1784269" y="60908"/>
                </a:lnTo>
                <a:lnTo>
                  <a:pt x="1705736" y="45375"/>
                </a:lnTo>
                <a:lnTo>
                  <a:pt x="1623565" y="31946"/>
                </a:lnTo>
                <a:lnTo>
                  <a:pt x="1538058" y="20724"/>
                </a:lnTo>
                <a:lnTo>
                  <a:pt x="1449515" y="11814"/>
                </a:lnTo>
                <a:lnTo>
                  <a:pt x="1358237" y="5320"/>
                </a:lnTo>
                <a:lnTo>
                  <a:pt x="1264525" y="1347"/>
                </a:lnTo>
                <a:lnTo>
                  <a:pt x="1168679" y="0"/>
                </a:lnTo>
                <a:lnTo>
                  <a:pt x="1072828" y="1347"/>
                </a:lnTo>
                <a:lnTo>
                  <a:pt x="979111" y="5320"/>
                </a:lnTo>
                <a:lnTo>
                  <a:pt x="887829" y="11814"/>
                </a:lnTo>
                <a:lnTo>
                  <a:pt x="799283" y="20724"/>
                </a:lnTo>
                <a:lnTo>
                  <a:pt x="713773" y="31946"/>
                </a:lnTo>
                <a:lnTo>
                  <a:pt x="631600" y="45375"/>
                </a:lnTo>
                <a:lnTo>
                  <a:pt x="553065" y="60908"/>
                </a:lnTo>
                <a:lnTo>
                  <a:pt x="478468" y="78439"/>
                </a:lnTo>
                <a:lnTo>
                  <a:pt x="408111" y="97864"/>
                </a:lnTo>
                <a:lnTo>
                  <a:pt x="342295" y="119078"/>
                </a:lnTo>
                <a:lnTo>
                  <a:pt x="281319" y="141977"/>
                </a:lnTo>
                <a:lnTo>
                  <a:pt x="225484" y="166457"/>
                </a:lnTo>
                <a:lnTo>
                  <a:pt x="175093" y="192413"/>
                </a:lnTo>
                <a:lnTo>
                  <a:pt x="130444" y="219740"/>
                </a:lnTo>
                <a:lnTo>
                  <a:pt x="91839" y="248334"/>
                </a:lnTo>
                <a:lnTo>
                  <a:pt x="59579" y="278091"/>
                </a:lnTo>
                <a:lnTo>
                  <a:pt x="33964" y="308906"/>
                </a:lnTo>
                <a:lnTo>
                  <a:pt x="3874" y="373292"/>
                </a:lnTo>
                <a:lnTo>
                  <a:pt x="0" y="406654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2647950"/>
            <a:ext cx="3200400" cy="685800"/>
          </a:xfrm>
          <a:custGeom>
            <a:avLst/>
            <a:gdLst/>
            <a:ahLst/>
            <a:cxnLst/>
            <a:rect l="l" t="t" r="r" b="b"/>
            <a:pathLst>
              <a:path w="3200400" h="685800">
                <a:moveTo>
                  <a:pt x="0" y="685800"/>
                </a:moveTo>
                <a:lnTo>
                  <a:pt x="3200400" y="685800"/>
                </a:lnTo>
                <a:lnTo>
                  <a:pt x="32004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40" y="1146023"/>
            <a:ext cx="5433060" cy="208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2265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Nam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bl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ck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 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lica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  <a:p>
            <a:pPr marL="2651760">
              <a:lnSpc>
                <a:spcPct val="100000"/>
              </a:lnSpc>
              <a:spcBef>
                <a:spcPts val="1500"/>
              </a:spcBef>
            </a:pPr>
            <a:r>
              <a:rPr sz="3200" dirty="0">
                <a:latin typeface="Arial"/>
                <a:cs typeface="Arial"/>
              </a:rPr>
              <a:t>Fa</a:t>
            </a:r>
            <a:r>
              <a:rPr sz="3200" spc="-15" dirty="0">
                <a:latin typeface="Arial"/>
                <a:cs typeface="Arial"/>
              </a:rPr>
              <a:t>u</a:t>
            </a:r>
            <a:r>
              <a:rPr sz="3200" dirty="0">
                <a:latin typeface="Arial"/>
                <a:cs typeface="Arial"/>
              </a:rPr>
              <a:t>lt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ol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3486150"/>
            <a:ext cx="3200400" cy="6858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9466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Data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locali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04567" y="2694177"/>
            <a:ext cx="619760" cy="323850"/>
          </a:xfrm>
          <a:custGeom>
            <a:avLst/>
            <a:gdLst/>
            <a:ahLst/>
            <a:cxnLst/>
            <a:rect l="l" t="t" r="r" b="b"/>
            <a:pathLst>
              <a:path w="619760" h="323850">
                <a:moveTo>
                  <a:pt x="461050" y="257353"/>
                </a:moveTo>
                <a:lnTo>
                  <a:pt x="359103" y="269263"/>
                </a:lnTo>
                <a:lnTo>
                  <a:pt x="349558" y="276659"/>
                </a:lnTo>
                <a:lnTo>
                  <a:pt x="343885" y="288259"/>
                </a:lnTo>
                <a:lnTo>
                  <a:pt x="343217" y="303372"/>
                </a:lnTo>
                <a:lnTo>
                  <a:pt x="349681" y="314826"/>
                </a:lnTo>
                <a:lnTo>
                  <a:pt x="360431" y="322064"/>
                </a:lnTo>
                <a:lnTo>
                  <a:pt x="373760" y="323723"/>
                </a:lnTo>
                <a:lnTo>
                  <a:pt x="592041" y="299720"/>
                </a:lnTo>
                <a:lnTo>
                  <a:pt x="556259" y="299720"/>
                </a:lnTo>
                <a:lnTo>
                  <a:pt x="461050" y="257353"/>
                </a:lnTo>
                <a:close/>
              </a:path>
              <a:path w="619760" h="323850">
                <a:moveTo>
                  <a:pt x="516316" y="250897"/>
                </a:moveTo>
                <a:lnTo>
                  <a:pt x="461050" y="257353"/>
                </a:lnTo>
                <a:lnTo>
                  <a:pt x="556259" y="299720"/>
                </a:lnTo>
                <a:lnTo>
                  <a:pt x="560444" y="290322"/>
                </a:lnTo>
                <a:lnTo>
                  <a:pt x="544702" y="290322"/>
                </a:lnTo>
                <a:lnTo>
                  <a:pt x="516316" y="250897"/>
                </a:lnTo>
                <a:close/>
              </a:path>
              <a:path w="619760" h="323850">
                <a:moveTo>
                  <a:pt x="453645" y="85101"/>
                </a:moveTo>
                <a:lnTo>
                  <a:pt x="441769" y="87761"/>
                </a:lnTo>
                <a:lnTo>
                  <a:pt x="428987" y="95546"/>
                </a:lnTo>
                <a:lnTo>
                  <a:pt x="424034" y="106312"/>
                </a:lnTo>
                <a:lnTo>
                  <a:pt x="423865" y="118087"/>
                </a:lnTo>
                <a:lnTo>
                  <a:pt x="428751" y="129286"/>
                </a:lnTo>
                <a:lnTo>
                  <a:pt x="482952" y="204561"/>
                </a:lnTo>
                <a:lnTo>
                  <a:pt x="579501" y="247523"/>
                </a:lnTo>
                <a:lnTo>
                  <a:pt x="556259" y="299720"/>
                </a:lnTo>
                <a:lnTo>
                  <a:pt x="592041" y="299720"/>
                </a:lnTo>
                <a:lnTo>
                  <a:pt x="619759" y="296672"/>
                </a:lnTo>
                <a:lnTo>
                  <a:pt x="475106" y="95885"/>
                </a:lnTo>
                <a:lnTo>
                  <a:pt x="472517" y="92758"/>
                </a:lnTo>
                <a:lnTo>
                  <a:pt x="464075" y="86967"/>
                </a:lnTo>
                <a:lnTo>
                  <a:pt x="453645" y="85101"/>
                </a:lnTo>
                <a:close/>
              </a:path>
              <a:path w="619760" h="323850">
                <a:moveTo>
                  <a:pt x="564769" y="245237"/>
                </a:moveTo>
                <a:lnTo>
                  <a:pt x="516316" y="250897"/>
                </a:lnTo>
                <a:lnTo>
                  <a:pt x="544702" y="290322"/>
                </a:lnTo>
                <a:lnTo>
                  <a:pt x="564769" y="245237"/>
                </a:lnTo>
                <a:close/>
              </a:path>
              <a:path w="619760" h="323850">
                <a:moveTo>
                  <a:pt x="574363" y="245237"/>
                </a:moveTo>
                <a:lnTo>
                  <a:pt x="564769" y="245237"/>
                </a:lnTo>
                <a:lnTo>
                  <a:pt x="544702" y="290322"/>
                </a:lnTo>
                <a:lnTo>
                  <a:pt x="560444" y="290322"/>
                </a:lnTo>
                <a:lnTo>
                  <a:pt x="579501" y="247523"/>
                </a:lnTo>
                <a:lnTo>
                  <a:pt x="574363" y="245237"/>
                </a:lnTo>
                <a:close/>
              </a:path>
              <a:path w="619760" h="323850">
                <a:moveTo>
                  <a:pt x="23240" y="0"/>
                </a:moveTo>
                <a:lnTo>
                  <a:pt x="0" y="52197"/>
                </a:lnTo>
                <a:lnTo>
                  <a:pt x="461050" y="257353"/>
                </a:lnTo>
                <a:lnTo>
                  <a:pt x="516316" y="250897"/>
                </a:lnTo>
                <a:lnTo>
                  <a:pt x="482952" y="204561"/>
                </a:lnTo>
                <a:lnTo>
                  <a:pt x="23240" y="0"/>
                </a:lnTo>
                <a:close/>
              </a:path>
              <a:path w="619760" h="323850">
                <a:moveTo>
                  <a:pt x="482952" y="204561"/>
                </a:moveTo>
                <a:lnTo>
                  <a:pt x="516316" y="250897"/>
                </a:lnTo>
                <a:lnTo>
                  <a:pt x="564769" y="245237"/>
                </a:lnTo>
                <a:lnTo>
                  <a:pt x="574363" y="245237"/>
                </a:lnTo>
                <a:lnTo>
                  <a:pt x="482952" y="2045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5942" y="2861436"/>
            <a:ext cx="405765" cy="624840"/>
          </a:xfrm>
          <a:custGeom>
            <a:avLst/>
            <a:gdLst/>
            <a:ahLst/>
            <a:cxnLst/>
            <a:rect l="l" t="t" r="r" b="b"/>
            <a:pathLst>
              <a:path w="405764" h="624839">
                <a:moveTo>
                  <a:pt x="199897" y="456004"/>
                </a:moveTo>
                <a:lnTo>
                  <a:pt x="189413" y="458693"/>
                </a:lnTo>
                <a:lnTo>
                  <a:pt x="179669" y="466297"/>
                </a:lnTo>
                <a:lnTo>
                  <a:pt x="171477" y="479131"/>
                </a:lnTo>
                <a:lnTo>
                  <a:pt x="171830" y="491041"/>
                </a:lnTo>
                <a:lnTo>
                  <a:pt x="176930" y="501740"/>
                </a:lnTo>
                <a:lnTo>
                  <a:pt x="186308" y="509650"/>
                </a:lnTo>
                <a:lnTo>
                  <a:pt x="405383" y="624839"/>
                </a:lnTo>
                <a:lnTo>
                  <a:pt x="404366" y="591819"/>
                </a:lnTo>
                <a:lnTo>
                  <a:pt x="351027" y="591819"/>
                </a:lnTo>
                <a:lnTo>
                  <a:pt x="295141" y="502409"/>
                </a:lnTo>
                <a:lnTo>
                  <a:pt x="210308" y="457918"/>
                </a:lnTo>
                <a:lnTo>
                  <a:pt x="199897" y="456004"/>
                </a:lnTo>
                <a:close/>
              </a:path>
              <a:path w="405764" h="624839">
                <a:moveTo>
                  <a:pt x="295141" y="502409"/>
                </a:moveTo>
                <a:lnTo>
                  <a:pt x="351027" y="591819"/>
                </a:lnTo>
                <a:lnTo>
                  <a:pt x="373858" y="577595"/>
                </a:lnTo>
                <a:lnTo>
                  <a:pt x="346709" y="577595"/>
                </a:lnTo>
                <a:lnTo>
                  <a:pt x="345206" y="528665"/>
                </a:lnTo>
                <a:lnTo>
                  <a:pt x="295141" y="502409"/>
                </a:lnTo>
                <a:close/>
              </a:path>
              <a:path w="405764" h="624839">
                <a:moveTo>
                  <a:pt x="364874" y="350073"/>
                </a:moveTo>
                <a:lnTo>
                  <a:pt x="352218" y="355346"/>
                </a:lnTo>
                <a:lnTo>
                  <a:pt x="343564" y="365660"/>
                </a:lnTo>
                <a:lnTo>
                  <a:pt x="340613" y="379221"/>
                </a:lnTo>
                <a:lnTo>
                  <a:pt x="343461" y="471872"/>
                </a:lnTo>
                <a:lnTo>
                  <a:pt x="399542" y="561594"/>
                </a:lnTo>
                <a:lnTo>
                  <a:pt x="351027" y="591819"/>
                </a:lnTo>
                <a:lnTo>
                  <a:pt x="404366" y="591819"/>
                </a:lnTo>
                <a:lnTo>
                  <a:pt x="397763" y="377444"/>
                </a:lnTo>
                <a:lnTo>
                  <a:pt x="396927" y="371432"/>
                </a:lnTo>
                <a:lnTo>
                  <a:pt x="390914" y="360057"/>
                </a:lnTo>
                <a:lnTo>
                  <a:pt x="379921" y="352453"/>
                </a:lnTo>
                <a:lnTo>
                  <a:pt x="364874" y="350073"/>
                </a:lnTo>
                <a:close/>
              </a:path>
              <a:path w="405764" h="624839">
                <a:moveTo>
                  <a:pt x="345206" y="528665"/>
                </a:moveTo>
                <a:lnTo>
                  <a:pt x="346709" y="577595"/>
                </a:lnTo>
                <a:lnTo>
                  <a:pt x="388619" y="551433"/>
                </a:lnTo>
                <a:lnTo>
                  <a:pt x="345206" y="528665"/>
                </a:lnTo>
                <a:close/>
              </a:path>
              <a:path w="405764" h="624839">
                <a:moveTo>
                  <a:pt x="343461" y="471872"/>
                </a:moveTo>
                <a:lnTo>
                  <a:pt x="345206" y="528665"/>
                </a:lnTo>
                <a:lnTo>
                  <a:pt x="388619" y="551433"/>
                </a:lnTo>
                <a:lnTo>
                  <a:pt x="346709" y="577595"/>
                </a:lnTo>
                <a:lnTo>
                  <a:pt x="373858" y="577595"/>
                </a:lnTo>
                <a:lnTo>
                  <a:pt x="399542" y="561594"/>
                </a:lnTo>
                <a:lnTo>
                  <a:pt x="343461" y="471872"/>
                </a:lnTo>
                <a:close/>
              </a:path>
              <a:path w="405764" h="624839">
                <a:moveTo>
                  <a:pt x="48513" y="0"/>
                </a:moveTo>
                <a:lnTo>
                  <a:pt x="0" y="30225"/>
                </a:lnTo>
                <a:lnTo>
                  <a:pt x="295141" y="502409"/>
                </a:lnTo>
                <a:lnTo>
                  <a:pt x="345206" y="528665"/>
                </a:lnTo>
                <a:lnTo>
                  <a:pt x="343461" y="471872"/>
                </a:lnTo>
                <a:lnTo>
                  <a:pt x="485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4800" y="209550"/>
            <a:ext cx="5638800" cy="66675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stores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ocks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915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26" y="0"/>
                </a:moveTo>
                <a:lnTo>
                  <a:pt x="50601" y="0"/>
                </a:lnTo>
                <a:lnTo>
                  <a:pt x="40301" y="1094"/>
                </a:lnTo>
                <a:lnTo>
                  <a:pt x="7580" y="24812"/>
                </a:lnTo>
                <a:lnTo>
                  <a:pt x="0" y="52219"/>
                </a:lnTo>
                <a:lnTo>
                  <a:pt x="1069" y="445913"/>
                </a:lnTo>
                <a:lnTo>
                  <a:pt x="24057" y="479684"/>
                </a:lnTo>
                <a:lnTo>
                  <a:pt x="50601" y="487500"/>
                </a:lnTo>
                <a:lnTo>
                  <a:pt x="763589" y="486398"/>
                </a:lnTo>
                <a:lnTo>
                  <a:pt x="796254" y="462660"/>
                </a:lnTo>
                <a:lnTo>
                  <a:pt x="803719" y="435223"/>
                </a:lnTo>
                <a:lnTo>
                  <a:pt x="802678" y="41595"/>
                </a:lnTo>
                <a:lnTo>
                  <a:pt x="779880" y="7824"/>
                </a:lnTo>
                <a:lnTo>
                  <a:pt x="753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4915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601" y="0"/>
                </a:moveTo>
                <a:lnTo>
                  <a:pt x="753126" y="0"/>
                </a:lnTo>
                <a:lnTo>
                  <a:pt x="767310" y="2053"/>
                </a:lnTo>
                <a:lnTo>
                  <a:pt x="798087" y="28179"/>
                </a:lnTo>
                <a:lnTo>
                  <a:pt x="803719" y="435223"/>
                </a:lnTo>
                <a:lnTo>
                  <a:pt x="801765" y="449715"/>
                </a:lnTo>
                <a:lnTo>
                  <a:pt x="776643" y="481583"/>
                </a:lnTo>
                <a:lnTo>
                  <a:pt x="50601" y="487500"/>
                </a:lnTo>
                <a:lnTo>
                  <a:pt x="36584" y="485449"/>
                </a:lnTo>
                <a:lnTo>
                  <a:pt x="5734" y="459334"/>
                </a:lnTo>
                <a:lnTo>
                  <a:pt x="0" y="52219"/>
                </a:lnTo>
                <a:lnTo>
                  <a:pt x="1989" y="37746"/>
                </a:lnTo>
                <a:lnTo>
                  <a:pt x="7580" y="24812"/>
                </a:lnTo>
                <a:lnTo>
                  <a:pt x="16207" y="14003"/>
                </a:lnTo>
                <a:lnTo>
                  <a:pt x="27302" y="5902"/>
                </a:lnTo>
                <a:lnTo>
                  <a:pt x="40301" y="1094"/>
                </a:lnTo>
                <a:lnTo>
                  <a:pt x="50601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516" y="31524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7383" y="3181584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193" y="0"/>
                </a:moveTo>
                <a:lnTo>
                  <a:pt x="0" y="0"/>
                </a:lnTo>
                <a:lnTo>
                  <a:pt x="0" y="149290"/>
                </a:lnTo>
                <a:lnTo>
                  <a:pt x="18977" y="149290"/>
                </a:lnTo>
                <a:lnTo>
                  <a:pt x="18977" y="28314"/>
                </a:lnTo>
                <a:lnTo>
                  <a:pt x="40359" y="28314"/>
                </a:lnTo>
                <a:lnTo>
                  <a:pt x="23193" y="0"/>
                </a:lnTo>
                <a:close/>
              </a:path>
              <a:path w="115570" h="149860">
                <a:moveTo>
                  <a:pt x="40359" y="28314"/>
                </a:moveTo>
                <a:lnTo>
                  <a:pt x="18977" y="28314"/>
                </a:lnTo>
                <a:lnTo>
                  <a:pt x="93197" y="149290"/>
                </a:lnTo>
                <a:lnTo>
                  <a:pt x="115120" y="149290"/>
                </a:lnTo>
                <a:lnTo>
                  <a:pt x="115120" y="121033"/>
                </a:lnTo>
                <a:lnTo>
                  <a:pt x="96570" y="121033"/>
                </a:lnTo>
                <a:lnTo>
                  <a:pt x="40359" y="28314"/>
                </a:lnTo>
                <a:close/>
              </a:path>
              <a:path w="115570" h="149860">
                <a:moveTo>
                  <a:pt x="115120" y="0"/>
                </a:moveTo>
                <a:lnTo>
                  <a:pt x="96570" y="0"/>
                </a:lnTo>
                <a:lnTo>
                  <a:pt x="96570" y="121033"/>
                </a:lnTo>
                <a:lnTo>
                  <a:pt x="115120" y="121033"/>
                </a:lnTo>
                <a:lnTo>
                  <a:pt x="115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012" y="3218602"/>
            <a:ext cx="99060" cy="115570"/>
          </a:xfrm>
          <a:custGeom>
            <a:avLst/>
            <a:gdLst/>
            <a:ahLst/>
            <a:cxnLst/>
            <a:rect l="l" t="t" r="r" b="b"/>
            <a:pathLst>
              <a:path w="99059" h="115570">
                <a:moveTo>
                  <a:pt x="49760" y="0"/>
                </a:moveTo>
                <a:lnTo>
                  <a:pt x="9439" y="22243"/>
                </a:lnTo>
                <a:lnTo>
                  <a:pt x="0" y="60164"/>
                </a:lnTo>
                <a:lnTo>
                  <a:pt x="907" y="72557"/>
                </a:lnTo>
                <a:lnTo>
                  <a:pt x="19343" y="107143"/>
                </a:lnTo>
                <a:lnTo>
                  <a:pt x="59411" y="115114"/>
                </a:lnTo>
                <a:lnTo>
                  <a:pt x="70526" y="111069"/>
                </a:lnTo>
                <a:lnTo>
                  <a:pt x="80887" y="103284"/>
                </a:lnTo>
                <a:lnTo>
                  <a:pt x="83134" y="100552"/>
                </a:lnTo>
                <a:lnTo>
                  <a:pt x="49339" y="100552"/>
                </a:lnTo>
                <a:lnTo>
                  <a:pt x="44068" y="100196"/>
                </a:lnTo>
                <a:lnTo>
                  <a:pt x="32919" y="95695"/>
                </a:lnTo>
                <a:lnTo>
                  <a:pt x="23278" y="84618"/>
                </a:lnTo>
                <a:lnTo>
                  <a:pt x="19422" y="73039"/>
                </a:lnTo>
                <a:lnTo>
                  <a:pt x="18142" y="58872"/>
                </a:lnTo>
                <a:lnTo>
                  <a:pt x="19321" y="47470"/>
                </a:lnTo>
                <a:lnTo>
                  <a:pt x="23223" y="35843"/>
                </a:lnTo>
                <a:lnTo>
                  <a:pt x="30886" y="22797"/>
                </a:lnTo>
                <a:lnTo>
                  <a:pt x="41191" y="18050"/>
                </a:lnTo>
                <a:lnTo>
                  <a:pt x="58245" y="17227"/>
                </a:lnTo>
                <a:lnTo>
                  <a:pt x="85026" y="17227"/>
                </a:lnTo>
                <a:lnTo>
                  <a:pt x="74726" y="6591"/>
                </a:lnTo>
                <a:lnTo>
                  <a:pt x="63067" y="1645"/>
                </a:lnTo>
                <a:lnTo>
                  <a:pt x="49760" y="0"/>
                </a:lnTo>
                <a:close/>
              </a:path>
              <a:path w="99059" h="115570">
                <a:moveTo>
                  <a:pt x="85026" y="17227"/>
                </a:moveTo>
                <a:lnTo>
                  <a:pt x="58245" y="17227"/>
                </a:lnTo>
                <a:lnTo>
                  <a:pt x="68766" y="23445"/>
                </a:lnTo>
                <a:lnTo>
                  <a:pt x="77192" y="36207"/>
                </a:lnTo>
                <a:lnTo>
                  <a:pt x="79281" y="47126"/>
                </a:lnTo>
                <a:lnTo>
                  <a:pt x="79660" y="64288"/>
                </a:lnTo>
                <a:lnTo>
                  <a:pt x="77101" y="76414"/>
                </a:lnTo>
                <a:lnTo>
                  <a:pt x="72208" y="88872"/>
                </a:lnTo>
                <a:lnTo>
                  <a:pt x="63151" y="97582"/>
                </a:lnTo>
                <a:lnTo>
                  <a:pt x="49339" y="100552"/>
                </a:lnTo>
                <a:lnTo>
                  <a:pt x="83134" y="100552"/>
                </a:lnTo>
                <a:lnTo>
                  <a:pt x="91020" y="90962"/>
                </a:lnTo>
                <a:lnTo>
                  <a:pt x="95263" y="79969"/>
                </a:lnTo>
                <a:lnTo>
                  <a:pt x="97790" y="67096"/>
                </a:lnTo>
                <a:lnTo>
                  <a:pt x="98594" y="51912"/>
                </a:lnTo>
                <a:lnTo>
                  <a:pt x="97039" y="40097"/>
                </a:lnTo>
                <a:lnTo>
                  <a:pt x="92982" y="28974"/>
                </a:lnTo>
                <a:lnTo>
                  <a:pt x="85765" y="17990"/>
                </a:lnTo>
                <a:lnTo>
                  <a:pt x="85026" y="17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6188" y="3180714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80" h="154304">
                <a:moveTo>
                  <a:pt x="53549" y="39164"/>
                </a:moveTo>
                <a:lnTo>
                  <a:pt x="45532" y="39164"/>
                </a:lnTo>
                <a:lnTo>
                  <a:pt x="40849" y="39397"/>
                </a:lnTo>
                <a:lnTo>
                  <a:pt x="8911" y="61461"/>
                </a:lnTo>
                <a:lnTo>
                  <a:pt x="0" y="99005"/>
                </a:lnTo>
                <a:lnTo>
                  <a:pt x="1095" y="110882"/>
                </a:lnTo>
                <a:lnTo>
                  <a:pt x="20257" y="145708"/>
                </a:lnTo>
                <a:lnTo>
                  <a:pt x="43846" y="154106"/>
                </a:lnTo>
                <a:lnTo>
                  <a:pt x="51019" y="154106"/>
                </a:lnTo>
                <a:lnTo>
                  <a:pt x="76325" y="137733"/>
                </a:lnTo>
                <a:lnTo>
                  <a:pt x="45016" y="137733"/>
                </a:lnTo>
                <a:lnTo>
                  <a:pt x="33542" y="133469"/>
                </a:lnTo>
                <a:lnTo>
                  <a:pt x="24138" y="122491"/>
                </a:lnTo>
                <a:lnTo>
                  <a:pt x="20295" y="110857"/>
                </a:lnTo>
                <a:lnTo>
                  <a:pt x="18971" y="97070"/>
                </a:lnTo>
                <a:lnTo>
                  <a:pt x="19338" y="88490"/>
                </a:lnTo>
                <a:lnTo>
                  <a:pt x="21972" y="75514"/>
                </a:lnTo>
                <a:lnTo>
                  <a:pt x="27403" y="65738"/>
                </a:lnTo>
                <a:lnTo>
                  <a:pt x="32884" y="58776"/>
                </a:lnTo>
                <a:lnTo>
                  <a:pt x="40052" y="55294"/>
                </a:lnTo>
                <a:lnTo>
                  <a:pt x="76743" y="55294"/>
                </a:lnTo>
                <a:lnTo>
                  <a:pt x="72521" y="50072"/>
                </a:lnTo>
                <a:lnTo>
                  <a:pt x="69148" y="46591"/>
                </a:lnTo>
                <a:lnTo>
                  <a:pt x="65775" y="44386"/>
                </a:lnTo>
                <a:lnTo>
                  <a:pt x="60716" y="40905"/>
                </a:lnTo>
                <a:lnTo>
                  <a:pt x="53549" y="39164"/>
                </a:lnTo>
                <a:close/>
              </a:path>
              <a:path w="93980" h="154304">
                <a:moveTo>
                  <a:pt x="93607" y="134959"/>
                </a:moveTo>
                <a:lnTo>
                  <a:pt x="78007" y="134959"/>
                </a:lnTo>
                <a:lnTo>
                  <a:pt x="78007" y="150160"/>
                </a:lnTo>
                <a:lnTo>
                  <a:pt x="93607" y="150160"/>
                </a:lnTo>
                <a:lnTo>
                  <a:pt x="93607" y="134959"/>
                </a:lnTo>
                <a:close/>
              </a:path>
              <a:path w="93980" h="154304">
                <a:moveTo>
                  <a:pt x="93607" y="0"/>
                </a:moveTo>
                <a:lnTo>
                  <a:pt x="76743" y="0"/>
                </a:lnTo>
                <a:lnTo>
                  <a:pt x="76743" y="55294"/>
                </a:lnTo>
                <a:lnTo>
                  <a:pt x="56921" y="55294"/>
                </a:lnTo>
                <a:lnTo>
                  <a:pt x="77039" y="105268"/>
                </a:lnTo>
                <a:lnTo>
                  <a:pt x="74108" y="117766"/>
                </a:lnTo>
                <a:lnTo>
                  <a:pt x="68615" y="128353"/>
                </a:lnTo>
                <a:lnTo>
                  <a:pt x="59180" y="135577"/>
                </a:lnTo>
                <a:lnTo>
                  <a:pt x="45016" y="137733"/>
                </a:lnTo>
                <a:lnTo>
                  <a:pt x="76325" y="137733"/>
                </a:lnTo>
                <a:lnTo>
                  <a:pt x="78007" y="134959"/>
                </a:lnTo>
                <a:lnTo>
                  <a:pt x="93607" y="134959"/>
                </a:lnTo>
                <a:lnTo>
                  <a:pt x="93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0510" y="3219472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20" y="0"/>
                </a:moveTo>
                <a:lnTo>
                  <a:pt x="50125" y="0"/>
                </a:lnTo>
                <a:lnTo>
                  <a:pt x="41367" y="730"/>
                </a:lnTo>
                <a:lnTo>
                  <a:pt x="8763" y="23630"/>
                </a:lnTo>
                <a:lnTo>
                  <a:pt x="0" y="62329"/>
                </a:lnTo>
                <a:lnTo>
                  <a:pt x="1380" y="74052"/>
                </a:lnTo>
                <a:lnTo>
                  <a:pt x="22594" y="108222"/>
                </a:lnTo>
                <a:lnTo>
                  <a:pt x="47202" y="115347"/>
                </a:lnTo>
                <a:lnTo>
                  <a:pt x="52655" y="115347"/>
                </a:lnTo>
                <a:lnTo>
                  <a:pt x="57320" y="114883"/>
                </a:lnTo>
                <a:lnTo>
                  <a:pt x="61537" y="113607"/>
                </a:lnTo>
                <a:lnTo>
                  <a:pt x="69519" y="111866"/>
                </a:lnTo>
                <a:lnTo>
                  <a:pt x="76265" y="108385"/>
                </a:lnTo>
                <a:lnTo>
                  <a:pt x="84697" y="99681"/>
                </a:lnTo>
                <a:lnTo>
                  <a:pt x="57714" y="99681"/>
                </a:lnTo>
                <a:lnTo>
                  <a:pt x="47644" y="99673"/>
                </a:lnTo>
                <a:lnTo>
                  <a:pt x="35278" y="96707"/>
                </a:lnTo>
                <a:lnTo>
                  <a:pt x="25259" y="87639"/>
                </a:lnTo>
                <a:lnTo>
                  <a:pt x="20777" y="76516"/>
                </a:lnTo>
                <a:lnTo>
                  <a:pt x="18926" y="62663"/>
                </a:lnTo>
                <a:lnTo>
                  <a:pt x="96502" y="62663"/>
                </a:lnTo>
                <a:lnTo>
                  <a:pt x="96502" y="51813"/>
                </a:lnTo>
                <a:lnTo>
                  <a:pt x="96327" y="48332"/>
                </a:lnTo>
                <a:lnTo>
                  <a:pt x="19769" y="48332"/>
                </a:lnTo>
                <a:lnTo>
                  <a:pt x="19769" y="38758"/>
                </a:lnTo>
                <a:lnTo>
                  <a:pt x="22693" y="31331"/>
                </a:lnTo>
                <a:lnTo>
                  <a:pt x="28202" y="25239"/>
                </a:lnTo>
                <a:lnTo>
                  <a:pt x="33654" y="19147"/>
                </a:lnTo>
                <a:lnTo>
                  <a:pt x="40850" y="16072"/>
                </a:lnTo>
                <a:lnTo>
                  <a:pt x="85590" y="16072"/>
                </a:lnTo>
                <a:lnTo>
                  <a:pt x="84303" y="13925"/>
                </a:lnTo>
                <a:lnTo>
                  <a:pt x="78794" y="9109"/>
                </a:lnTo>
                <a:lnTo>
                  <a:pt x="71655" y="5628"/>
                </a:lnTo>
                <a:lnTo>
                  <a:pt x="64909" y="1740"/>
                </a:lnTo>
                <a:lnTo>
                  <a:pt x="57320" y="0"/>
                </a:lnTo>
                <a:close/>
              </a:path>
              <a:path w="96519" h="115570">
                <a:moveTo>
                  <a:pt x="94815" y="77459"/>
                </a:moveTo>
                <a:lnTo>
                  <a:pt x="77558" y="77459"/>
                </a:lnTo>
                <a:lnTo>
                  <a:pt x="76265" y="82275"/>
                </a:lnTo>
                <a:lnTo>
                  <a:pt x="74185" y="86162"/>
                </a:lnTo>
                <a:lnTo>
                  <a:pt x="70812" y="90108"/>
                </a:lnTo>
                <a:lnTo>
                  <a:pt x="65303" y="96200"/>
                </a:lnTo>
                <a:lnTo>
                  <a:pt x="57714" y="99681"/>
                </a:lnTo>
                <a:lnTo>
                  <a:pt x="84697" y="99681"/>
                </a:lnTo>
                <a:lnTo>
                  <a:pt x="87676" y="95736"/>
                </a:lnTo>
                <a:lnTo>
                  <a:pt x="90599" y="90514"/>
                </a:lnTo>
                <a:lnTo>
                  <a:pt x="93129" y="85756"/>
                </a:lnTo>
                <a:lnTo>
                  <a:pt x="94422" y="81404"/>
                </a:lnTo>
                <a:lnTo>
                  <a:pt x="94815" y="77459"/>
                </a:lnTo>
                <a:close/>
              </a:path>
              <a:path w="96519" h="115570">
                <a:moveTo>
                  <a:pt x="85590" y="16072"/>
                </a:moveTo>
                <a:lnTo>
                  <a:pt x="40850" y="16072"/>
                </a:lnTo>
                <a:lnTo>
                  <a:pt x="51699" y="16166"/>
                </a:lnTo>
                <a:lnTo>
                  <a:pt x="64490" y="19944"/>
                </a:lnTo>
                <a:lnTo>
                  <a:pt x="73342" y="29185"/>
                </a:lnTo>
                <a:lnTo>
                  <a:pt x="75871" y="33942"/>
                </a:lnTo>
                <a:lnTo>
                  <a:pt x="77558" y="40499"/>
                </a:lnTo>
                <a:lnTo>
                  <a:pt x="78401" y="48332"/>
                </a:lnTo>
                <a:lnTo>
                  <a:pt x="96327" y="48332"/>
                </a:lnTo>
                <a:lnTo>
                  <a:pt x="96108" y="43980"/>
                </a:lnTo>
                <a:lnTo>
                  <a:pt x="94815" y="38758"/>
                </a:lnTo>
                <a:lnTo>
                  <a:pt x="93579" y="31331"/>
                </a:lnTo>
                <a:lnTo>
                  <a:pt x="91442" y="25239"/>
                </a:lnTo>
                <a:lnTo>
                  <a:pt x="87676" y="19553"/>
                </a:lnTo>
                <a:lnTo>
                  <a:pt x="85590" y="1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8290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8290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290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8290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290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9314" y="3416631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40" h="149860">
                <a:moveTo>
                  <a:pt x="76749" y="0"/>
                </a:moveTo>
                <a:lnTo>
                  <a:pt x="54820" y="0"/>
                </a:lnTo>
                <a:lnTo>
                  <a:pt x="0" y="149290"/>
                </a:lnTo>
                <a:lnTo>
                  <a:pt x="20242" y="149290"/>
                </a:lnTo>
                <a:lnTo>
                  <a:pt x="35842" y="104497"/>
                </a:lnTo>
                <a:lnTo>
                  <a:pt x="113641" y="104497"/>
                </a:lnTo>
                <a:lnTo>
                  <a:pt x="107803" y="87961"/>
                </a:lnTo>
                <a:lnTo>
                  <a:pt x="41744" y="87961"/>
                </a:lnTo>
                <a:lnTo>
                  <a:pt x="64938" y="22222"/>
                </a:lnTo>
                <a:lnTo>
                  <a:pt x="84594" y="22222"/>
                </a:lnTo>
                <a:lnTo>
                  <a:pt x="76749" y="0"/>
                </a:lnTo>
                <a:close/>
              </a:path>
              <a:path w="129540" h="149860">
                <a:moveTo>
                  <a:pt x="113641" y="104497"/>
                </a:moveTo>
                <a:lnTo>
                  <a:pt x="93191" y="104497"/>
                </a:lnTo>
                <a:lnTo>
                  <a:pt x="107953" y="149290"/>
                </a:lnTo>
                <a:lnTo>
                  <a:pt x="129455" y="149290"/>
                </a:lnTo>
                <a:lnTo>
                  <a:pt x="113641" y="104497"/>
                </a:lnTo>
                <a:close/>
              </a:path>
              <a:path w="129540" h="149860">
                <a:moveTo>
                  <a:pt x="84594" y="22222"/>
                </a:moveTo>
                <a:lnTo>
                  <a:pt x="64938" y="22222"/>
                </a:lnTo>
                <a:lnTo>
                  <a:pt x="86867" y="87961"/>
                </a:lnTo>
                <a:lnTo>
                  <a:pt x="107803" y="87961"/>
                </a:lnTo>
                <a:lnTo>
                  <a:pt x="84594" y="22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8914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9" y="1093"/>
                </a:lnTo>
                <a:lnTo>
                  <a:pt x="7580" y="24810"/>
                </a:lnTo>
                <a:lnTo>
                  <a:pt x="0" y="52219"/>
                </a:lnTo>
                <a:lnTo>
                  <a:pt x="1067" y="445907"/>
                </a:lnTo>
                <a:lnTo>
                  <a:pt x="24051" y="479682"/>
                </a:lnTo>
                <a:lnTo>
                  <a:pt x="50592" y="487500"/>
                </a:lnTo>
                <a:lnTo>
                  <a:pt x="763564" y="486398"/>
                </a:lnTo>
                <a:lnTo>
                  <a:pt x="796228" y="462660"/>
                </a:lnTo>
                <a:lnTo>
                  <a:pt x="803693" y="435223"/>
                </a:lnTo>
                <a:lnTo>
                  <a:pt x="802653" y="41595"/>
                </a:lnTo>
                <a:lnTo>
                  <a:pt x="779855" y="7824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8914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5" y="2053"/>
                </a:lnTo>
                <a:lnTo>
                  <a:pt x="798062" y="28179"/>
                </a:lnTo>
                <a:lnTo>
                  <a:pt x="803693" y="435223"/>
                </a:lnTo>
                <a:lnTo>
                  <a:pt x="801740" y="449715"/>
                </a:lnTo>
                <a:lnTo>
                  <a:pt x="776618" y="481583"/>
                </a:lnTo>
                <a:lnTo>
                  <a:pt x="50592" y="487500"/>
                </a:lnTo>
                <a:lnTo>
                  <a:pt x="36576" y="485449"/>
                </a:lnTo>
                <a:lnTo>
                  <a:pt x="5731" y="459330"/>
                </a:lnTo>
                <a:lnTo>
                  <a:pt x="0" y="52219"/>
                </a:lnTo>
                <a:lnTo>
                  <a:pt x="1989" y="37745"/>
                </a:lnTo>
                <a:lnTo>
                  <a:pt x="7580" y="24810"/>
                </a:lnTo>
                <a:lnTo>
                  <a:pt x="16206" y="14001"/>
                </a:lnTo>
                <a:lnTo>
                  <a:pt x="27301" y="5900"/>
                </a:lnTo>
                <a:lnTo>
                  <a:pt x="40299" y="1093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9507" y="31524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1379" y="3181584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69" h="149860">
                <a:moveTo>
                  <a:pt x="23160" y="0"/>
                </a:moveTo>
                <a:lnTo>
                  <a:pt x="0" y="0"/>
                </a:lnTo>
                <a:lnTo>
                  <a:pt x="0" y="149290"/>
                </a:lnTo>
                <a:lnTo>
                  <a:pt x="18944" y="149290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69" h="149860">
                <a:moveTo>
                  <a:pt x="40335" y="28314"/>
                </a:moveTo>
                <a:lnTo>
                  <a:pt x="18944" y="28314"/>
                </a:lnTo>
                <a:lnTo>
                  <a:pt x="93203" y="149290"/>
                </a:lnTo>
                <a:lnTo>
                  <a:pt x="115126" y="149290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69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7980" y="3218602"/>
            <a:ext cx="99060" cy="115570"/>
          </a:xfrm>
          <a:custGeom>
            <a:avLst/>
            <a:gdLst/>
            <a:ahLst/>
            <a:cxnLst/>
            <a:rect l="l" t="t" r="r" b="b"/>
            <a:pathLst>
              <a:path w="99060" h="115570">
                <a:moveTo>
                  <a:pt x="49749" y="0"/>
                </a:moveTo>
                <a:lnTo>
                  <a:pt x="9456" y="22231"/>
                </a:lnTo>
                <a:lnTo>
                  <a:pt x="0" y="60146"/>
                </a:lnTo>
                <a:lnTo>
                  <a:pt x="905" y="72544"/>
                </a:lnTo>
                <a:lnTo>
                  <a:pt x="19340" y="107125"/>
                </a:lnTo>
                <a:lnTo>
                  <a:pt x="59388" y="115118"/>
                </a:lnTo>
                <a:lnTo>
                  <a:pt x="70501" y="111077"/>
                </a:lnTo>
                <a:lnTo>
                  <a:pt x="80864" y="103292"/>
                </a:lnTo>
                <a:lnTo>
                  <a:pt x="83118" y="100552"/>
                </a:lnTo>
                <a:lnTo>
                  <a:pt x="49355" y="100552"/>
                </a:lnTo>
                <a:lnTo>
                  <a:pt x="44101" y="100198"/>
                </a:lnTo>
                <a:lnTo>
                  <a:pt x="32948" y="95701"/>
                </a:lnTo>
                <a:lnTo>
                  <a:pt x="23307" y="84631"/>
                </a:lnTo>
                <a:lnTo>
                  <a:pt x="19446" y="73050"/>
                </a:lnTo>
                <a:lnTo>
                  <a:pt x="18165" y="58891"/>
                </a:lnTo>
                <a:lnTo>
                  <a:pt x="19340" y="47483"/>
                </a:lnTo>
                <a:lnTo>
                  <a:pt x="23236" y="35854"/>
                </a:lnTo>
                <a:lnTo>
                  <a:pt x="30889" y="22813"/>
                </a:lnTo>
                <a:lnTo>
                  <a:pt x="41186" y="18051"/>
                </a:lnTo>
                <a:lnTo>
                  <a:pt x="58224" y="17219"/>
                </a:lnTo>
                <a:lnTo>
                  <a:pt x="85006" y="17219"/>
                </a:lnTo>
                <a:lnTo>
                  <a:pt x="74719" y="6592"/>
                </a:lnTo>
                <a:lnTo>
                  <a:pt x="63068" y="1645"/>
                </a:lnTo>
                <a:lnTo>
                  <a:pt x="49749" y="0"/>
                </a:lnTo>
                <a:close/>
              </a:path>
              <a:path w="99060" h="115570">
                <a:moveTo>
                  <a:pt x="85006" y="17219"/>
                </a:moveTo>
                <a:lnTo>
                  <a:pt x="58224" y="17219"/>
                </a:lnTo>
                <a:lnTo>
                  <a:pt x="68757" y="23432"/>
                </a:lnTo>
                <a:lnTo>
                  <a:pt x="77172" y="36197"/>
                </a:lnTo>
                <a:lnTo>
                  <a:pt x="79264" y="47112"/>
                </a:lnTo>
                <a:lnTo>
                  <a:pt x="79646" y="64268"/>
                </a:lnTo>
                <a:lnTo>
                  <a:pt x="77091" y="76398"/>
                </a:lnTo>
                <a:lnTo>
                  <a:pt x="72207" y="88848"/>
                </a:lnTo>
                <a:lnTo>
                  <a:pt x="63167" y="97576"/>
                </a:lnTo>
                <a:lnTo>
                  <a:pt x="49355" y="100552"/>
                </a:lnTo>
                <a:lnTo>
                  <a:pt x="83118" y="100552"/>
                </a:lnTo>
                <a:lnTo>
                  <a:pt x="91002" y="90965"/>
                </a:lnTo>
                <a:lnTo>
                  <a:pt x="95245" y="79972"/>
                </a:lnTo>
                <a:lnTo>
                  <a:pt x="97773" y="67100"/>
                </a:lnTo>
                <a:lnTo>
                  <a:pt x="98578" y="51917"/>
                </a:lnTo>
                <a:lnTo>
                  <a:pt x="97023" y="40101"/>
                </a:lnTo>
                <a:lnTo>
                  <a:pt x="92968" y="28977"/>
                </a:lnTo>
                <a:lnTo>
                  <a:pt x="85754" y="17992"/>
                </a:lnTo>
                <a:lnTo>
                  <a:pt x="85006" y="17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0189" y="3180714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80" h="154304">
                <a:moveTo>
                  <a:pt x="53509" y="39164"/>
                </a:moveTo>
                <a:lnTo>
                  <a:pt x="45527" y="39164"/>
                </a:lnTo>
                <a:lnTo>
                  <a:pt x="40842" y="39397"/>
                </a:lnTo>
                <a:lnTo>
                  <a:pt x="8908" y="61466"/>
                </a:lnTo>
                <a:lnTo>
                  <a:pt x="0" y="99013"/>
                </a:lnTo>
                <a:lnTo>
                  <a:pt x="1091" y="110887"/>
                </a:lnTo>
                <a:lnTo>
                  <a:pt x="20254" y="145718"/>
                </a:lnTo>
                <a:lnTo>
                  <a:pt x="43840" y="154106"/>
                </a:lnTo>
                <a:lnTo>
                  <a:pt x="50980" y="154106"/>
                </a:lnTo>
                <a:lnTo>
                  <a:pt x="76282" y="137734"/>
                </a:lnTo>
                <a:lnTo>
                  <a:pt x="45001" y="137734"/>
                </a:lnTo>
                <a:lnTo>
                  <a:pt x="33524" y="133472"/>
                </a:lnTo>
                <a:lnTo>
                  <a:pt x="24119" y="122486"/>
                </a:lnTo>
                <a:lnTo>
                  <a:pt x="20262" y="110854"/>
                </a:lnTo>
                <a:lnTo>
                  <a:pt x="18937" y="97070"/>
                </a:lnTo>
                <a:lnTo>
                  <a:pt x="19304" y="88490"/>
                </a:lnTo>
                <a:lnTo>
                  <a:pt x="21938" y="75514"/>
                </a:lnTo>
                <a:lnTo>
                  <a:pt x="27370" y="65738"/>
                </a:lnTo>
                <a:lnTo>
                  <a:pt x="32879" y="58776"/>
                </a:lnTo>
                <a:lnTo>
                  <a:pt x="40018" y="55294"/>
                </a:lnTo>
                <a:lnTo>
                  <a:pt x="76726" y="55294"/>
                </a:lnTo>
                <a:lnTo>
                  <a:pt x="72510" y="50072"/>
                </a:lnTo>
                <a:lnTo>
                  <a:pt x="69137" y="46591"/>
                </a:lnTo>
                <a:lnTo>
                  <a:pt x="65764" y="44386"/>
                </a:lnTo>
                <a:lnTo>
                  <a:pt x="60705" y="40905"/>
                </a:lnTo>
                <a:lnTo>
                  <a:pt x="53509" y="39164"/>
                </a:lnTo>
                <a:close/>
              </a:path>
              <a:path w="93980" h="154304">
                <a:moveTo>
                  <a:pt x="93590" y="134959"/>
                </a:moveTo>
                <a:lnTo>
                  <a:pt x="77962" y="134959"/>
                </a:lnTo>
                <a:lnTo>
                  <a:pt x="77962" y="150160"/>
                </a:lnTo>
                <a:lnTo>
                  <a:pt x="93590" y="150160"/>
                </a:lnTo>
                <a:lnTo>
                  <a:pt x="93590" y="134959"/>
                </a:lnTo>
                <a:close/>
              </a:path>
              <a:path w="93980" h="154304">
                <a:moveTo>
                  <a:pt x="93590" y="0"/>
                </a:moveTo>
                <a:lnTo>
                  <a:pt x="76726" y="0"/>
                </a:lnTo>
                <a:lnTo>
                  <a:pt x="76726" y="55294"/>
                </a:lnTo>
                <a:lnTo>
                  <a:pt x="56882" y="55294"/>
                </a:lnTo>
                <a:lnTo>
                  <a:pt x="77020" y="105256"/>
                </a:lnTo>
                <a:lnTo>
                  <a:pt x="74082" y="117757"/>
                </a:lnTo>
                <a:lnTo>
                  <a:pt x="68593" y="128337"/>
                </a:lnTo>
                <a:lnTo>
                  <a:pt x="59174" y="135573"/>
                </a:lnTo>
                <a:lnTo>
                  <a:pt x="45001" y="137734"/>
                </a:lnTo>
                <a:lnTo>
                  <a:pt x="76282" y="137734"/>
                </a:lnTo>
                <a:lnTo>
                  <a:pt x="77962" y="134959"/>
                </a:lnTo>
                <a:lnTo>
                  <a:pt x="93590" y="134959"/>
                </a:lnTo>
                <a:lnTo>
                  <a:pt x="93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24463" y="3219472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2" y="0"/>
                </a:moveTo>
                <a:lnTo>
                  <a:pt x="50147" y="0"/>
                </a:lnTo>
                <a:lnTo>
                  <a:pt x="41378" y="732"/>
                </a:lnTo>
                <a:lnTo>
                  <a:pt x="8775" y="23645"/>
                </a:lnTo>
                <a:lnTo>
                  <a:pt x="0" y="62347"/>
                </a:lnTo>
                <a:lnTo>
                  <a:pt x="1388" y="74065"/>
                </a:lnTo>
                <a:lnTo>
                  <a:pt x="22640" y="108222"/>
                </a:lnTo>
                <a:lnTo>
                  <a:pt x="47224" y="115347"/>
                </a:lnTo>
                <a:lnTo>
                  <a:pt x="52676" y="115347"/>
                </a:lnTo>
                <a:lnTo>
                  <a:pt x="57342" y="114883"/>
                </a:lnTo>
                <a:lnTo>
                  <a:pt x="61558" y="113607"/>
                </a:lnTo>
                <a:lnTo>
                  <a:pt x="69541" y="111866"/>
                </a:lnTo>
                <a:lnTo>
                  <a:pt x="76286" y="108385"/>
                </a:lnTo>
                <a:lnTo>
                  <a:pt x="84718" y="99681"/>
                </a:lnTo>
                <a:lnTo>
                  <a:pt x="47679" y="99674"/>
                </a:lnTo>
                <a:lnTo>
                  <a:pt x="35307" y="96710"/>
                </a:lnTo>
                <a:lnTo>
                  <a:pt x="25295" y="87639"/>
                </a:lnTo>
                <a:lnTo>
                  <a:pt x="20840" y="76516"/>
                </a:lnTo>
                <a:lnTo>
                  <a:pt x="18948" y="62663"/>
                </a:lnTo>
                <a:lnTo>
                  <a:pt x="96523" y="62663"/>
                </a:lnTo>
                <a:lnTo>
                  <a:pt x="96523" y="51813"/>
                </a:lnTo>
                <a:lnTo>
                  <a:pt x="96348" y="48332"/>
                </a:lnTo>
                <a:lnTo>
                  <a:pt x="19791" y="48332"/>
                </a:lnTo>
                <a:lnTo>
                  <a:pt x="19791" y="38758"/>
                </a:lnTo>
                <a:lnTo>
                  <a:pt x="22770" y="31331"/>
                </a:lnTo>
                <a:lnTo>
                  <a:pt x="28223" y="25239"/>
                </a:lnTo>
                <a:lnTo>
                  <a:pt x="33732" y="19147"/>
                </a:lnTo>
                <a:lnTo>
                  <a:pt x="40871" y="16072"/>
                </a:lnTo>
                <a:lnTo>
                  <a:pt x="85611" y="16072"/>
                </a:lnTo>
                <a:lnTo>
                  <a:pt x="84325" y="13925"/>
                </a:lnTo>
                <a:lnTo>
                  <a:pt x="78816" y="9109"/>
                </a:lnTo>
                <a:lnTo>
                  <a:pt x="71677" y="5628"/>
                </a:lnTo>
                <a:lnTo>
                  <a:pt x="64931" y="1740"/>
                </a:lnTo>
                <a:lnTo>
                  <a:pt x="57342" y="0"/>
                </a:lnTo>
                <a:close/>
              </a:path>
              <a:path w="96519" h="115570">
                <a:moveTo>
                  <a:pt x="94837" y="77459"/>
                </a:moveTo>
                <a:lnTo>
                  <a:pt x="77579" y="77459"/>
                </a:lnTo>
                <a:lnTo>
                  <a:pt x="76286" y="82275"/>
                </a:lnTo>
                <a:lnTo>
                  <a:pt x="74206" y="86162"/>
                </a:lnTo>
                <a:lnTo>
                  <a:pt x="70833" y="90108"/>
                </a:lnTo>
                <a:lnTo>
                  <a:pt x="65324" y="96200"/>
                </a:lnTo>
                <a:lnTo>
                  <a:pt x="57736" y="99681"/>
                </a:lnTo>
                <a:lnTo>
                  <a:pt x="84718" y="99681"/>
                </a:lnTo>
                <a:lnTo>
                  <a:pt x="87698" y="95736"/>
                </a:lnTo>
                <a:lnTo>
                  <a:pt x="90621" y="90514"/>
                </a:lnTo>
                <a:lnTo>
                  <a:pt x="93151" y="85756"/>
                </a:lnTo>
                <a:lnTo>
                  <a:pt x="94443" y="81404"/>
                </a:lnTo>
                <a:lnTo>
                  <a:pt x="94837" y="77459"/>
                </a:lnTo>
                <a:close/>
              </a:path>
              <a:path w="96519" h="115570">
                <a:moveTo>
                  <a:pt x="85611" y="16072"/>
                </a:moveTo>
                <a:lnTo>
                  <a:pt x="40871" y="16072"/>
                </a:lnTo>
                <a:lnTo>
                  <a:pt x="51721" y="16166"/>
                </a:lnTo>
                <a:lnTo>
                  <a:pt x="64511" y="19944"/>
                </a:lnTo>
                <a:lnTo>
                  <a:pt x="73363" y="29185"/>
                </a:lnTo>
                <a:lnTo>
                  <a:pt x="75893" y="33942"/>
                </a:lnTo>
                <a:lnTo>
                  <a:pt x="77579" y="40499"/>
                </a:lnTo>
                <a:lnTo>
                  <a:pt x="78422" y="48332"/>
                </a:lnTo>
                <a:lnTo>
                  <a:pt x="96348" y="48332"/>
                </a:lnTo>
                <a:lnTo>
                  <a:pt x="96130" y="43980"/>
                </a:lnTo>
                <a:lnTo>
                  <a:pt x="94837" y="38758"/>
                </a:lnTo>
                <a:lnTo>
                  <a:pt x="93600" y="31331"/>
                </a:lnTo>
                <a:lnTo>
                  <a:pt x="91464" y="25239"/>
                </a:lnTo>
                <a:lnTo>
                  <a:pt x="87698" y="19553"/>
                </a:lnTo>
                <a:lnTo>
                  <a:pt x="85611" y="1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2247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02247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02247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02247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02247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35531" y="3416631"/>
            <a:ext cx="111760" cy="149860"/>
          </a:xfrm>
          <a:custGeom>
            <a:avLst/>
            <a:gdLst/>
            <a:ahLst/>
            <a:cxnLst/>
            <a:rect l="l" t="t" r="r" b="b"/>
            <a:pathLst>
              <a:path w="111760" h="149860">
                <a:moveTo>
                  <a:pt x="62004" y="0"/>
                </a:moveTo>
                <a:lnTo>
                  <a:pt x="0" y="0"/>
                </a:lnTo>
                <a:lnTo>
                  <a:pt x="0" y="149290"/>
                </a:lnTo>
                <a:lnTo>
                  <a:pt x="73779" y="148278"/>
                </a:lnTo>
                <a:lnTo>
                  <a:pt x="85788" y="144615"/>
                </a:lnTo>
                <a:lnTo>
                  <a:pt x="96400" y="137794"/>
                </a:lnTo>
                <a:lnTo>
                  <a:pt x="101762" y="131884"/>
                </a:lnTo>
                <a:lnTo>
                  <a:pt x="18944" y="131884"/>
                </a:lnTo>
                <a:lnTo>
                  <a:pt x="18944" y="79258"/>
                </a:lnTo>
                <a:lnTo>
                  <a:pt x="102335" y="79258"/>
                </a:lnTo>
                <a:lnTo>
                  <a:pt x="102028" y="78793"/>
                </a:lnTo>
                <a:lnTo>
                  <a:pt x="98262" y="74906"/>
                </a:lnTo>
                <a:lnTo>
                  <a:pt x="92753" y="71831"/>
                </a:lnTo>
                <a:lnTo>
                  <a:pt x="85164" y="68814"/>
                </a:lnTo>
                <a:lnTo>
                  <a:pt x="90223" y="66145"/>
                </a:lnTo>
                <a:lnTo>
                  <a:pt x="94046" y="63127"/>
                </a:lnTo>
                <a:lnTo>
                  <a:pt x="18944" y="63127"/>
                </a:lnTo>
                <a:lnTo>
                  <a:pt x="18944" y="16536"/>
                </a:lnTo>
                <a:lnTo>
                  <a:pt x="98844" y="16536"/>
                </a:lnTo>
                <a:lnTo>
                  <a:pt x="97481" y="14576"/>
                </a:lnTo>
                <a:lnTo>
                  <a:pt x="88757" y="6478"/>
                </a:lnTo>
                <a:lnTo>
                  <a:pt x="76988" y="1619"/>
                </a:lnTo>
                <a:lnTo>
                  <a:pt x="62004" y="0"/>
                </a:lnTo>
                <a:close/>
              </a:path>
              <a:path w="111760" h="149860">
                <a:moveTo>
                  <a:pt x="102335" y="79258"/>
                </a:moveTo>
                <a:lnTo>
                  <a:pt x="66220" y="79258"/>
                </a:lnTo>
                <a:lnTo>
                  <a:pt x="72965" y="80534"/>
                </a:lnTo>
                <a:lnTo>
                  <a:pt x="78816" y="83084"/>
                </a:lnTo>
                <a:lnTo>
                  <a:pt x="88643" y="91532"/>
                </a:lnTo>
                <a:lnTo>
                  <a:pt x="91910" y="104903"/>
                </a:lnTo>
                <a:lnTo>
                  <a:pt x="91910" y="111460"/>
                </a:lnTo>
                <a:lnTo>
                  <a:pt x="90223" y="116682"/>
                </a:lnTo>
                <a:lnTo>
                  <a:pt x="85914" y="123155"/>
                </a:lnTo>
                <a:lnTo>
                  <a:pt x="75824" y="129701"/>
                </a:lnTo>
                <a:lnTo>
                  <a:pt x="61554" y="131884"/>
                </a:lnTo>
                <a:lnTo>
                  <a:pt x="101762" y="131884"/>
                </a:lnTo>
                <a:lnTo>
                  <a:pt x="105910" y="127311"/>
                </a:lnTo>
                <a:lnTo>
                  <a:pt x="110261" y="116163"/>
                </a:lnTo>
                <a:lnTo>
                  <a:pt x="111622" y="101870"/>
                </a:lnTo>
                <a:lnTo>
                  <a:pt x="108680" y="88842"/>
                </a:lnTo>
                <a:lnTo>
                  <a:pt x="102335" y="79258"/>
                </a:lnTo>
                <a:close/>
              </a:path>
              <a:path w="111760" h="149860">
                <a:moveTo>
                  <a:pt x="98844" y="16536"/>
                </a:moveTo>
                <a:lnTo>
                  <a:pt x="62847" y="16536"/>
                </a:lnTo>
                <a:lnTo>
                  <a:pt x="69143" y="17870"/>
                </a:lnTo>
                <a:lnTo>
                  <a:pt x="73359" y="19611"/>
                </a:lnTo>
                <a:lnTo>
                  <a:pt x="80948" y="23092"/>
                </a:lnTo>
                <a:lnTo>
                  <a:pt x="85164" y="29591"/>
                </a:lnTo>
                <a:lnTo>
                  <a:pt x="85164" y="49202"/>
                </a:lnTo>
                <a:lnTo>
                  <a:pt x="81398" y="55701"/>
                </a:lnTo>
                <a:lnTo>
                  <a:pt x="74202" y="59646"/>
                </a:lnTo>
                <a:lnTo>
                  <a:pt x="69593" y="61793"/>
                </a:lnTo>
                <a:lnTo>
                  <a:pt x="63240" y="63127"/>
                </a:lnTo>
                <a:lnTo>
                  <a:pt x="94046" y="63127"/>
                </a:lnTo>
                <a:lnTo>
                  <a:pt x="96969" y="60052"/>
                </a:lnTo>
                <a:lnTo>
                  <a:pt x="102028" y="53960"/>
                </a:lnTo>
                <a:lnTo>
                  <a:pt x="104558" y="46127"/>
                </a:lnTo>
                <a:lnTo>
                  <a:pt x="104558" y="28720"/>
                </a:lnTo>
                <a:lnTo>
                  <a:pt x="102478" y="21758"/>
                </a:lnTo>
                <a:lnTo>
                  <a:pt x="98844" y="165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82888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9" y="1093"/>
                </a:lnTo>
                <a:lnTo>
                  <a:pt x="7580" y="24810"/>
                </a:lnTo>
                <a:lnTo>
                  <a:pt x="0" y="52219"/>
                </a:lnTo>
                <a:lnTo>
                  <a:pt x="1067" y="445907"/>
                </a:lnTo>
                <a:lnTo>
                  <a:pt x="24051" y="479682"/>
                </a:lnTo>
                <a:lnTo>
                  <a:pt x="50592" y="487500"/>
                </a:lnTo>
                <a:lnTo>
                  <a:pt x="763564" y="486398"/>
                </a:lnTo>
                <a:lnTo>
                  <a:pt x="796228" y="462660"/>
                </a:lnTo>
                <a:lnTo>
                  <a:pt x="803693" y="435223"/>
                </a:lnTo>
                <a:lnTo>
                  <a:pt x="802653" y="41595"/>
                </a:lnTo>
                <a:lnTo>
                  <a:pt x="779855" y="7824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82888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5" y="2053"/>
                </a:lnTo>
                <a:lnTo>
                  <a:pt x="798062" y="28179"/>
                </a:lnTo>
                <a:lnTo>
                  <a:pt x="803693" y="435223"/>
                </a:lnTo>
                <a:lnTo>
                  <a:pt x="801740" y="449715"/>
                </a:lnTo>
                <a:lnTo>
                  <a:pt x="776618" y="481583"/>
                </a:lnTo>
                <a:lnTo>
                  <a:pt x="50592" y="487500"/>
                </a:lnTo>
                <a:lnTo>
                  <a:pt x="36576" y="485449"/>
                </a:lnTo>
                <a:lnTo>
                  <a:pt x="5731" y="459330"/>
                </a:lnTo>
                <a:lnTo>
                  <a:pt x="0" y="52219"/>
                </a:lnTo>
                <a:lnTo>
                  <a:pt x="1989" y="37745"/>
                </a:lnTo>
                <a:lnTo>
                  <a:pt x="7580" y="24810"/>
                </a:lnTo>
                <a:lnTo>
                  <a:pt x="16206" y="14001"/>
                </a:lnTo>
                <a:lnTo>
                  <a:pt x="27301" y="5900"/>
                </a:lnTo>
                <a:lnTo>
                  <a:pt x="40299" y="1093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33481" y="31524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5353" y="3181584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69" h="149860">
                <a:moveTo>
                  <a:pt x="23160" y="0"/>
                </a:moveTo>
                <a:lnTo>
                  <a:pt x="0" y="0"/>
                </a:lnTo>
                <a:lnTo>
                  <a:pt x="0" y="149290"/>
                </a:lnTo>
                <a:lnTo>
                  <a:pt x="18944" y="149290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69" h="149860">
                <a:moveTo>
                  <a:pt x="40335" y="28314"/>
                </a:moveTo>
                <a:lnTo>
                  <a:pt x="18944" y="28314"/>
                </a:lnTo>
                <a:lnTo>
                  <a:pt x="93203" y="149290"/>
                </a:lnTo>
                <a:lnTo>
                  <a:pt x="115126" y="149290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69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1954" y="3218602"/>
            <a:ext cx="99060" cy="115570"/>
          </a:xfrm>
          <a:custGeom>
            <a:avLst/>
            <a:gdLst/>
            <a:ahLst/>
            <a:cxnLst/>
            <a:rect l="l" t="t" r="r" b="b"/>
            <a:pathLst>
              <a:path w="99060" h="115570">
                <a:moveTo>
                  <a:pt x="49749" y="0"/>
                </a:moveTo>
                <a:lnTo>
                  <a:pt x="9445" y="22250"/>
                </a:lnTo>
                <a:lnTo>
                  <a:pt x="0" y="60175"/>
                </a:lnTo>
                <a:lnTo>
                  <a:pt x="908" y="72564"/>
                </a:lnTo>
                <a:lnTo>
                  <a:pt x="19367" y="107145"/>
                </a:lnTo>
                <a:lnTo>
                  <a:pt x="59440" y="115107"/>
                </a:lnTo>
                <a:lnTo>
                  <a:pt x="70541" y="111057"/>
                </a:lnTo>
                <a:lnTo>
                  <a:pt x="80908" y="103267"/>
                </a:lnTo>
                <a:lnTo>
                  <a:pt x="83146" y="100552"/>
                </a:lnTo>
                <a:lnTo>
                  <a:pt x="49355" y="100552"/>
                </a:lnTo>
                <a:lnTo>
                  <a:pt x="44101" y="100198"/>
                </a:lnTo>
                <a:lnTo>
                  <a:pt x="32948" y="95701"/>
                </a:lnTo>
                <a:lnTo>
                  <a:pt x="23307" y="84631"/>
                </a:lnTo>
                <a:lnTo>
                  <a:pt x="19446" y="73050"/>
                </a:lnTo>
                <a:lnTo>
                  <a:pt x="18164" y="58891"/>
                </a:lnTo>
                <a:lnTo>
                  <a:pt x="19340" y="47483"/>
                </a:lnTo>
                <a:lnTo>
                  <a:pt x="23236" y="35854"/>
                </a:lnTo>
                <a:lnTo>
                  <a:pt x="30889" y="22813"/>
                </a:lnTo>
                <a:lnTo>
                  <a:pt x="41186" y="18051"/>
                </a:lnTo>
                <a:lnTo>
                  <a:pt x="58224" y="17219"/>
                </a:lnTo>
                <a:lnTo>
                  <a:pt x="85039" y="17219"/>
                </a:lnTo>
                <a:lnTo>
                  <a:pt x="74707" y="6574"/>
                </a:lnTo>
                <a:lnTo>
                  <a:pt x="63053" y="1641"/>
                </a:lnTo>
                <a:lnTo>
                  <a:pt x="49749" y="0"/>
                </a:lnTo>
                <a:close/>
              </a:path>
              <a:path w="99060" h="115570">
                <a:moveTo>
                  <a:pt x="85039" y="17219"/>
                </a:moveTo>
                <a:lnTo>
                  <a:pt x="58224" y="17219"/>
                </a:lnTo>
                <a:lnTo>
                  <a:pt x="68757" y="23432"/>
                </a:lnTo>
                <a:lnTo>
                  <a:pt x="77172" y="36197"/>
                </a:lnTo>
                <a:lnTo>
                  <a:pt x="79264" y="47112"/>
                </a:lnTo>
                <a:lnTo>
                  <a:pt x="79646" y="64268"/>
                </a:lnTo>
                <a:lnTo>
                  <a:pt x="77091" y="76398"/>
                </a:lnTo>
                <a:lnTo>
                  <a:pt x="72207" y="88848"/>
                </a:lnTo>
                <a:lnTo>
                  <a:pt x="63167" y="97576"/>
                </a:lnTo>
                <a:lnTo>
                  <a:pt x="49355" y="100552"/>
                </a:lnTo>
                <a:lnTo>
                  <a:pt x="83146" y="100552"/>
                </a:lnTo>
                <a:lnTo>
                  <a:pt x="91071" y="90939"/>
                </a:lnTo>
                <a:lnTo>
                  <a:pt x="95307" y="79947"/>
                </a:lnTo>
                <a:lnTo>
                  <a:pt x="97830" y="67071"/>
                </a:lnTo>
                <a:lnTo>
                  <a:pt x="98632" y="51875"/>
                </a:lnTo>
                <a:lnTo>
                  <a:pt x="97070" y="40072"/>
                </a:lnTo>
                <a:lnTo>
                  <a:pt x="93005" y="28956"/>
                </a:lnTo>
                <a:lnTo>
                  <a:pt x="85771" y="17974"/>
                </a:lnTo>
                <a:lnTo>
                  <a:pt x="85039" y="17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04163" y="3180714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80" h="154304">
                <a:moveTo>
                  <a:pt x="53509" y="39164"/>
                </a:moveTo>
                <a:lnTo>
                  <a:pt x="45527" y="39164"/>
                </a:lnTo>
                <a:lnTo>
                  <a:pt x="40842" y="39397"/>
                </a:lnTo>
                <a:lnTo>
                  <a:pt x="8908" y="61466"/>
                </a:lnTo>
                <a:lnTo>
                  <a:pt x="0" y="99013"/>
                </a:lnTo>
                <a:lnTo>
                  <a:pt x="1091" y="110887"/>
                </a:lnTo>
                <a:lnTo>
                  <a:pt x="20254" y="145718"/>
                </a:lnTo>
                <a:lnTo>
                  <a:pt x="43840" y="154106"/>
                </a:lnTo>
                <a:lnTo>
                  <a:pt x="50980" y="154106"/>
                </a:lnTo>
                <a:lnTo>
                  <a:pt x="76282" y="137734"/>
                </a:lnTo>
                <a:lnTo>
                  <a:pt x="45001" y="137734"/>
                </a:lnTo>
                <a:lnTo>
                  <a:pt x="33524" y="133472"/>
                </a:lnTo>
                <a:lnTo>
                  <a:pt x="24119" y="122486"/>
                </a:lnTo>
                <a:lnTo>
                  <a:pt x="20262" y="110854"/>
                </a:lnTo>
                <a:lnTo>
                  <a:pt x="18937" y="97070"/>
                </a:lnTo>
                <a:lnTo>
                  <a:pt x="19304" y="88490"/>
                </a:lnTo>
                <a:lnTo>
                  <a:pt x="21938" y="75514"/>
                </a:lnTo>
                <a:lnTo>
                  <a:pt x="27370" y="65738"/>
                </a:lnTo>
                <a:lnTo>
                  <a:pt x="32879" y="58776"/>
                </a:lnTo>
                <a:lnTo>
                  <a:pt x="40018" y="55294"/>
                </a:lnTo>
                <a:lnTo>
                  <a:pt x="76726" y="55294"/>
                </a:lnTo>
                <a:lnTo>
                  <a:pt x="72510" y="50072"/>
                </a:lnTo>
                <a:lnTo>
                  <a:pt x="69137" y="46591"/>
                </a:lnTo>
                <a:lnTo>
                  <a:pt x="65764" y="44386"/>
                </a:lnTo>
                <a:lnTo>
                  <a:pt x="60705" y="40905"/>
                </a:lnTo>
                <a:lnTo>
                  <a:pt x="53509" y="39164"/>
                </a:lnTo>
                <a:close/>
              </a:path>
              <a:path w="93980" h="154304">
                <a:moveTo>
                  <a:pt x="93590" y="134959"/>
                </a:moveTo>
                <a:lnTo>
                  <a:pt x="77962" y="134959"/>
                </a:lnTo>
                <a:lnTo>
                  <a:pt x="77962" y="150160"/>
                </a:lnTo>
                <a:lnTo>
                  <a:pt x="93590" y="150160"/>
                </a:lnTo>
                <a:lnTo>
                  <a:pt x="93590" y="134959"/>
                </a:lnTo>
                <a:close/>
              </a:path>
              <a:path w="93980" h="154304">
                <a:moveTo>
                  <a:pt x="93590" y="0"/>
                </a:moveTo>
                <a:lnTo>
                  <a:pt x="76726" y="0"/>
                </a:lnTo>
                <a:lnTo>
                  <a:pt x="76726" y="55294"/>
                </a:lnTo>
                <a:lnTo>
                  <a:pt x="56882" y="55294"/>
                </a:lnTo>
                <a:lnTo>
                  <a:pt x="77020" y="105256"/>
                </a:lnTo>
                <a:lnTo>
                  <a:pt x="74082" y="117757"/>
                </a:lnTo>
                <a:lnTo>
                  <a:pt x="68593" y="128337"/>
                </a:lnTo>
                <a:lnTo>
                  <a:pt x="59174" y="135573"/>
                </a:lnTo>
                <a:lnTo>
                  <a:pt x="45001" y="137734"/>
                </a:lnTo>
                <a:lnTo>
                  <a:pt x="76282" y="137734"/>
                </a:lnTo>
                <a:lnTo>
                  <a:pt x="77962" y="134959"/>
                </a:lnTo>
                <a:lnTo>
                  <a:pt x="93590" y="134959"/>
                </a:lnTo>
                <a:lnTo>
                  <a:pt x="93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18436" y="3219472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2" y="0"/>
                </a:moveTo>
                <a:lnTo>
                  <a:pt x="50147" y="0"/>
                </a:lnTo>
                <a:lnTo>
                  <a:pt x="41378" y="732"/>
                </a:lnTo>
                <a:lnTo>
                  <a:pt x="8775" y="23645"/>
                </a:lnTo>
                <a:lnTo>
                  <a:pt x="0" y="62347"/>
                </a:lnTo>
                <a:lnTo>
                  <a:pt x="1388" y="74065"/>
                </a:lnTo>
                <a:lnTo>
                  <a:pt x="22640" y="108222"/>
                </a:lnTo>
                <a:lnTo>
                  <a:pt x="47224" y="115347"/>
                </a:lnTo>
                <a:lnTo>
                  <a:pt x="52676" y="115347"/>
                </a:lnTo>
                <a:lnTo>
                  <a:pt x="57342" y="114883"/>
                </a:lnTo>
                <a:lnTo>
                  <a:pt x="61558" y="113607"/>
                </a:lnTo>
                <a:lnTo>
                  <a:pt x="69541" y="111866"/>
                </a:lnTo>
                <a:lnTo>
                  <a:pt x="76286" y="108385"/>
                </a:lnTo>
                <a:lnTo>
                  <a:pt x="84718" y="99681"/>
                </a:lnTo>
                <a:lnTo>
                  <a:pt x="47679" y="99674"/>
                </a:lnTo>
                <a:lnTo>
                  <a:pt x="35307" y="96710"/>
                </a:lnTo>
                <a:lnTo>
                  <a:pt x="25295" y="87639"/>
                </a:lnTo>
                <a:lnTo>
                  <a:pt x="20840" y="76516"/>
                </a:lnTo>
                <a:lnTo>
                  <a:pt x="18948" y="62663"/>
                </a:lnTo>
                <a:lnTo>
                  <a:pt x="96523" y="62663"/>
                </a:lnTo>
                <a:lnTo>
                  <a:pt x="96523" y="51813"/>
                </a:lnTo>
                <a:lnTo>
                  <a:pt x="96348" y="48332"/>
                </a:lnTo>
                <a:lnTo>
                  <a:pt x="19791" y="48332"/>
                </a:lnTo>
                <a:lnTo>
                  <a:pt x="19791" y="38758"/>
                </a:lnTo>
                <a:lnTo>
                  <a:pt x="22770" y="31331"/>
                </a:lnTo>
                <a:lnTo>
                  <a:pt x="28223" y="25239"/>
                </a:lnTo>
                <a:lnTo>
                  <a:pt x="33732" y="19147"/>
                </a:lnTo>
                <a:lnTo>
                  <a:pt x="40871" y="16072"/>
                </a:lnTo>
                <a:lnTo>
                  <a:pt x="85611" y="16072"/>
                </a:lnTo>
                <a:lnTo>
                  <a:pt x="84325" y="13925"/>
                </a:lnTo>
                <a:lnTo>
                  <a:pt x="78816" y="9109"/>
                </a:lnTo>
                <a:lnTo>
                  <a:pt x="71677" y="5628"/>
                </a:lnTo>
                <a:lnTo>
                  <a:pt x="64931" y="1740"/>
                </a:lnTo>
                <a:lnTo>
                  <a:pt x="57342" y="0"/>
                </a:lnTo>
                <a:close/>
              </a:path>
              <a:path w="96519" h="115570">
                <a:moveTo>
                  <a:pt x="94837" y="77459"/>
                </a:moveTo>
                <a:lnTo>
                  <a:pt x="77579" y="77459"/>
                </a:lnTo>
                <a:lnTo>
                  <a:pt x="76286" y="82275"/>
                </a:lnTo>
                <a:lnTo>
                  <a:pt x="74206" y="86162"/>
                </a:lnTo>
                <a:lnTo>
                  <a:pt x="70833" y="90108"/>
                </a:lnTo>
                <a:lnTo>
                  <a:pt x="65324" y="96200"/>
                </a:lnTo>
                <a:lnTo>
                  <a:pt x="57736" y="99681"/>
                </a:lnTo>
                <a:lnTo>
                  <a:pt x="84718" y="99681"/>
                </a:lnTo>
                <a:lnTo>
                  <a:pt x="87698" y="95736"/>
                </a:lnTo>
                <a:lnTo>
                  <a:pt x="90621" y="90514"/>
                </a:lnTo>
                <a:lnTo>
                  <a:pt x="93151" y="85756"/>
                </a:lnTo>
                <a:lnTo>
                  <a:pt x="94443" y="81404"/>
                </a:lnTo>
                <a:lnTo>
                  <a:pt x="94837" y="77459"/>
                </a:lnTo>
                <a:close/>
              </a:path>
              <a:path w="96519" h="115570">
                <a:moveTo>
                  <a:pt x="85611" y="16072"/>
                </a:moveTo>
                <a:lnTo>
                  <a:pt x="40871" y="16072"/>
                </a:lnTo>
                <a:lnTo>
                  <a:pt x="51721" y="16166"/>
                </a:lnTo>
                <a:lnTo>
                  <a:pt x="64511" y="19944"/>
                </a:lnTo>
                <a:lnTo>
                  <a:pt x="73363" y="29185"/>
                </a:lnTo>
                <a:lnTo>
                  <a:pt x="75893" y="33942"/>
                </a:lnTo>
                <a:lnTo>
                  <a:pt x="77579" y="40499"/>
                </a:lnTo>
                <a:lnTo>
                  <a:pt x="78422" y="48332"/>
                </a:lnTo>
                <a:lnTo>
                  <a:pt x="96348" y="48332"/>
                </a:lnTo>
                <a:lnTo>
                  <a:pt x="96130" y="43980"/>
                </a:lnTo>
                <a:lnTo>
                  <a:pt x="94837" y="38758"/>
                </a:lnTo>
                <a:lnTo>
                  <a:pt x="93600" y="31331"/>
                </a:lnTo>
                <a:lnTo>
                  <a:pt x="91464" y="25239"/>
                </a:lnTo>
                <a:lnTo>
                  <a:pt x="87698" y="19553"/>
                </a:lnTo>
                <a:lnTo>
                  <a:pt x="85611" y="1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96221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6221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6221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96221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96221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17703" y="3412280"/>
            <a:ext cx="128905" cy="157480"/>
          </a:xfrm>
          <a:custGeom>
            <a:avLst/>
            <a:gdLst/>
            <a:ahLst/>
            <a:cxnLst/>
            <a:rect l="l" t="t" r="r" b="b"/>
            <a:pathLst>
              <a:path w="128905" h="157479">
                <a:moveTo>
                  <a:pt x="67453" y="0"/>
                </a:moveTo>
                <a:lnTo>
                  <a:pt x="23088" y="17349"/>
                </a:lnTo>
                <a:lnTo>
                  <a:pt x="3320" y="50957"/>
                </a:lnTo>
                <a:lnTo>
                  <a:pt x="0" y="78603"/>
                </a:lnTo>
                <a:lnTo>
                  <a:pt x="756" y="92159"/>
                </a:lnTo>
                <a:lnTo>
                  <a:pt x="20654" y="138086"/>
                </a:lnTo>
                <a:lnTo>
                  <a:pt x="54303" y="156498"/>
                </a:lnTo>
                <a:lnTo>
                  <a:pt x="69434" y="157469"/>
                </a:lnTo>
                <a:lnTo>
                  <a:pt x="82054" y="155626"/>
                </a:lnTo>
                <a:lnTo>
                  <a:pt x="93623" y="151360"/>
                </a:lnTo>
                <a:lnTo>
                  <a:pt x="104472" y="144427"/>
                </a:lnTo>
                <a:lnTo>
                  <a:pt x="109943" y="139275"/>
                </a:lnTo>
                <a:lnTo>
                  <a:pt x="60133" y="139275"/>
                </a:lnTo>
                <a:lnTo>
                  <a:pt x="48641" y="136070"/>
                </a:lnTo>
                <a:lnTo>
                  <a:pt x="23635" y="106275"/>
                </a:lnTo>
                <a:lnTo>
                  <a:pt x="20256" y="78295"/>
                </a:lnTo>
                <a:lnTo>
                  <a:pt x="21307" y="64130"/>
                </a:lnTo>
                <a:lnTo>
                  <a:pt x="45378" y="23459"/>
                </a:lnTo>
                <a:lnTo>
                  <a:pt x="72564" y="18018"/>
                </a:lnTo>
                <a:lnTo>
                  <a:pt x="111918" y="18018"/>
                </a:lnTo>
                <a:lnTo>
                  <a:pt x="105102" y="10685"/>
                </a:lnTo>
                <a:lnTo>
                  <a:pt x="94512" y="4783"/>
                </a:lnTo>
                <a:lnTo>
                  <a:pt x="81962" y="1204"/>
                </a:lnTo>
                <a:lnTo>
                  <a:pt x="67453" y="0"/>
                </a:lnTo>
                <a:close/>
              </a:path>
              <a:path w="128905" h="157479">
                <a:moveTo>
                  <a:pt x="128614" y="98811"/>
                </a:moveTo>
                <a:lnTo>
                  <a:pt x="108434" y="103685"/>
                </a:lnTo>
                <a:lnTo>
                  <a:pt x="104321" y="114986"/>
                </a:lnTo>
                <a:lnTo>
                  <a:pt x="97187" y="126903"/>
                </a:lnTo>
                <a:lnTo>
                  <a:pt x="88445" y="133995"/>
                </a:lnTo>
                <a:lnTo>
                  <a:pt x="76450" y="138138"/>
                </a:lnTo>
                <a:lnTo>
                  <a:pt x="60133" y="139275"/>
                </a:lnTo>
                <a:lnTo>
                  <a:pt x="109943" y="139275"/>
                </a:lnTo>
                <a:lnTo>
                  <a:pt x="114930" y="134579"/>
                </a:lnTo>
                <a:lnTo>
                  <a:pt x="121572" y="123899"/>
                </a:lnTo>
                <a:lnTo>
                  <a:pt x="126116" y="112001"/>
                </a:lnTo>
                <a:lnTo>
                  <a:pt x="128614" y="98811"/>
                </a:lnTo>
                <a:close/>
              </a:path>
              <a:path w="128905" h="157479">
                <a:moveTo>
                  <a:pt x="111918" y="18018"/>
                </a:moveTo>
                <a:lnTo>
                  <a:pt x="72564" y="18018"/>
                </a:lnTo>
                <a:lnTo>
                  <a:pt x="85424" y="20585"/>
                </a:lnTo>
                <a:lnTo>
                  <a:pt x="95944" y="26720"/>
                </a:lnTo>
                <a:lnTo>
                  <a:pt x="103426" y="36609"/>
                </a:lnTo>
                <a:lnTo>
                  <a:pt x="107927" y="49202"/>
                </a:lnTo>
                <a:lnTo>
                  <a:pt x="126510" y="43838"/>
                </a:lnTo>
                <a:lnTo>
                  <a:pt x="122925" y="33307"/>
                </a:lnTo>
                <a:lnTo>
                  <a:pt x="116054" y="22469"/>
                </a:lnTo>
                <a:lnTo>
                  <a:pt x="111918" y="18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76862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9" y="1093"/>
                </a:lnTo>
                <a:lnTo>
                  <a:pt x="7580" y="24810"/>
                </a:lnTo>
                <a:lnTo>
                  <a:pt x="0" y="52219"/>
                </a:lnTo>
                <a:lnTo>
                  <a:pt x="1067" y="445907"/>
                </a:lnTo>
                <a:lnTo>
                  <a:pt x="24051" y="479682"/>
                </a:lnTo>
                <a:lnTo>
                  <a:pt x="50592" y="487500"/>
                </a:lnTo>
                <a:lnTo>
                  <a:pt x="763564" y="486398"/>
                </a:lnTo>
                <a:lnTo>
                  <a:pt x="796228" y="462660"/>
                </a:lnTo>
                <a:lnTo>
                  <a:pt x="803693" y="435223"/>
                </a:lnTo>
                <a:lnTo>
                  <a:pt x="802653" y="41595"/>
                </a:lnTo>
                <a:lnTo>
                  <a:pt x="779855" y="7824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76862" y="315245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5" y="2053"/>
                </a:lnTo>
                <a:lnTo>
                  <a:pt x="798062" y="28179"/>
                </a:lnTo>
                <a:lnTo>
                  <a:pt x="803693" y="435223"/>
                </a:lnTo>
                <a:lnTo>
                  <a:pt x="801740" y="449715"/>
                </a:lnTo>
                <a:lnTo>
                  <a:pt x="776618" y="481583"/>
                </a:lnTo>
                <a:lnTo>
                  <a:pt x="50592" y="487500"/>
                </a:lnTo>
                <a:lnTo>
                  <a:pt x="36576" y="485449"/>
                </a:lnTo>
                <a:lnTo>
                  <a:pt x="5731" y="459330"/>
                </a:lnTo>
                <a:lnTo>
                  <a:pt x="0" y="52219"/>
                </a:lnTo>
                <a:lnTo>
                  <a:pt x="1989" y="37745"/>
                </a:lnTo>
                <a:lnTo>
                  <a:pt x="7580" y="24810"/>
                </a:lnTo>
                <a:lnTo>
                  <a:pt x="16206" y="14001"/>
                </a:lnTo>
                <a:lnTo>
                  <a:pt x="27301" y="5900"/>
                </a:lnTo>
                <a:lnTo>
                  <a:pt x="40299" y="1093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27455" y="31524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49327" y="3181584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160" y="0"/>
                </a:moveTo>
                <a:lnTo>
                  <a:pt x="0" y="0"/>
                </a:lnTo>
                <a:lnTo>
                  <a:pt x="0" y="149290"/>
                </a:lnTo>
                <a:lnTo>
                  <a:pt x="18944" y="149290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70" h="149860">
                <a:moveTo>
                  <a:pt x="40335" y="28314"/>
                </a:moveTo>
                <a:lnTo>
                  <a:pt x="18944" y="28314"/>
                </a:lnTo>
                <a:lnTo>
                  <a:pt x="93203" y="149290"/>
                </a:lnTo>
                <a:lnTo>
                  <a:pt x="115126" y="149290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70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85927" y="3218602"/>
            <a:ext cx="99060" cy="115570"/>
          </a:xfrm>
          <a:custGeom>
            <a:avLst/>
            <a:gdLst/>
            <a:ahLst/>
            <a:cxnLst/>
            <a:rect l="l" t="t" r="r" b="b"/>
            <a:pathLst>
              <a:path w="99060" h="115570">
                <a:moveTo>
                  <a:pt x="49749" y="0"/>
                </a:moveTo>
                <a:lnTo>
                  <a:pt x="9444" y="22251"/>
                </a:lnTo>
                <a:lnTo>
                  <a:pt x="0" y="60176"/>
                </a:lnTo>
                <a:lnTo>
                  <a:pt x="909" y="72565"/>
                </a:lnTo>
                <a:lnTo>
                  <a:pt x="19368" y="107146"/>
                </a:lnTo>
                <a:lnTo>
                  <a:pt x="59443" y="115108"/>
                </a:lnTo>
                <a:lnTo>
                  <a:pt x="70559" y="111059"/>
                </a:lnTo>
                <a:lnTo>
                  <a:pt x="80929" y="103270"/>
                </a:lnTo>
                <a:lnTo>
                  <a:pt x="83166" y="100552"/>
                </a:lnTo>
                <a:lnTo>
                  <a:pt x="49355" y="100552"/>
                </a:lnTo>
                <a:lnTo>
                  <a:pt x="44091" y="100197"/>
                </a:lnTo>
                <a:lnTo>
                  <a:pt x="32943" y="95696"/>
                </a:lnTo>
                <a:lnTo>
                  <a:pt x="23301" y="84618"/>
                </a:lnTo>
                <a:lnTo>
                  <a:pt x="19444" y="73038"/>
                </a:lnTo>
                <a:lnTo>
                  <a:pt x="18165" y="58872"/>
                </a:lnTo>
                <a:lnTo>
                  <a:pt x="19344" y="47470"/>
                </a:lnTo>
                <a:lnTo>
                  <a:pt x="23245" y="35843"/>
                </a:lnTo>
                <a:lnTo>
                  <a:pt x="30909" y="22797"/>
                </a:lnTo>
                <a:lnTo>
                  <a:pt x="41214" y="18051"/>
                </a:lnTo>
                <a:lnTo>
                  <a:pt x="58267" y="17232"/>
                </a:lnTo>
                <a:lnTo>
                  <a:pt x="85063" y="17232"/>
                </a:lnTo>
                <a:lnTo>
                  <a:pt x="74732" y="6574"/>
                </a:lnTo>
                <a:lnTo>
                  <a:pt x="63066" y="1641"/>
                </a:lnTo>
                <a:lnTo>
                  <a:pt x="49749" y="0"/>
                </a:lnTo>
                <a:close/>
              </a:path>
              <a:path w="99060" h="115570">
                <a:moveTo>
                  <a:pt x="85063" y="17232"/>
                </a:moveTo>
                <a:lnTo>
                  <a:pt x="58267" y="17232"/>
                </a:lnTo>
                <a:lnTo>
                  <a:pt x="68789" y="23453"/>
                </a:lnTo>
                <a:lnTo>
                  <a:pt x="77234" y="36214"/>
                </a:lnTo>
                <a:lnTo>
                  <a:pt x="79320" y="47134"/>
                </a:lnTo>
                <a:lnTo>
                  <a:pt x="79698" y="64301"/>
                </a:lnTo>
                <a:lnTo>
                  <a:pt x="77137" y="76424"/>
                </a:lnTo>
                <a:lnTo>
                  <a:pt x="72238" y="88888"/>
                </a:lnTo>
                <a:lnTo>
                  <a:pt x="63171" y="97586"/>
                </a:lnTo>
                <a:lnTo>
                  <a:pt x="49355" y="100552"/>
                </a:lnTo>
                <a:lnTo>
                  <a:pt x="83166" y="100552"/>
                </a:lnTo>
                <a:lnTo>
                  <a:pt x="91068" y="90945"/>
                </a:lnTo>
                <a:lnTo>
                  <a:pt x="95306" y="79953"/>
                </a:lnTo>
                <a:lnTo>
                  <a:pt x="97830" y="67078"/>
                </a:lnTo>
                <a:lnTo>
                  <a:pt x="98632" y="51885"/>
                </a:lnTo>
                <a:lnTo>
                  <a:pt x="97073" y="40079"/>
                </a:lnTo>
                <a:lnTo>
                  <a:pt x="93011" y="28960"/>
                </a:lnTo>
                <a:lnTo>
                  <a:pt x="85784" y="17976"/>
                </a:lnTo>
                <a:lnTo>
                  <a:pt x="85063" y="17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98137" y="3180714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79" h="154304">
                <a:moveTo>
                  <a:pt x="53509" y="39164"/>
                </a:moveTo>
                <a:lnTo>
                  <a:pt x="45527" y="39164"/>
                </a:lnTo>
                <a:lnTo>
                  <a:pt x="40842" y="39397"/>
                </a:lnTo>
                <a:lnTo>
                  <a:pt x="8908" y="61466"/>
                </a:lnTo>
                <a:lnTo>
                  <a:pt x="0" y="99013"/>
                </a:lnTo>
                <a:lnTo>
                  <a:pt x="1091" y="110887"/>
                </a:lnTo>
                <a:lnTo>
                  <a:pt x="20254" y="145718"/>
                </a:lnTo>
                <a:lnTo>
                  <a:pt x="43840" y="154106"/>
                </a:lnTo>
                <a:lnTo>
                  <a:pt x="50980" y="154106"/>
                </a:lnTo>
                <a:lnTo>
                  <a:pt x="76282" y="137734"/>
                </a:lnTo>
                <a:lnTo>
                  <a:pt x="45001" y="137734"/>
                </a:lnTo>
                <a:lnTo>
                  <a:pt x="33524" y="133472"/>
                </a:lnTo>
                <a:lnTo>
                  <a:pt x="24119" y="122486"/>
                </a:lnTo>
                <a:lnTo>
                  <a:pt x="20262" y="110854"/>
                </a:lnTo>
                <a:lnTo>
                  <a:pt x="18937" y="97070"/>
                </a:lnTo>
                <a:lnTo>
                  <a:pt x="19304" y="88490"/>
                </a:lnTo>
                <a:lnTo>
                  <a:pt x="21938" y="75514"/>
                </a:lnTo>
                <a:lnTo>
                  <a:pt x="27370" y="65738"/>
                </a:lnTo>
                <a:lnTo>
                  <a:pt x="32879" y="58776"/>
                </a:lnTo>
                <a:lnTo>
                  <a:pt x="40018" y="55294"/>
                </a:lnTo>
                <a:lnTo>
                  <a:pt x="76726" y="55294"/>
                </a:lnTo>
                <a:lnTo>
                  <a:pt x="72510" y="50072"/>
                </a:lnTo>
                <a:lnTo>
                  <a:pt x="69137" y="46591"/>
                </a:lnTo>
                <a:lnTo>
                  <a:pt x="65764" y="44386"/>
                </a:lnTo>
                <a:lnTo>
                  <a:pt x="60705" y="40905"/>
                </a:lnTo>
                <a:lnTo>
                  <a:pt x="53509" y="39164"/>
                </a:lnTo>
                <a:close/>
              </a:path>
              <a:path w="93979" h="154304">
                <a:moveTo>
                  <a:pt x="93590" y="134959"/>
                </a:moveTo>
                <a:lnTo>
                  <a:pt x="77962" y="134959"/>
                </a:lnTo>
                <a:lnTo>
                  <a:pt x="77962" y="150160"/>
                </a:lnTo>
                <a:lnTo>
                  <a:pt x="93590" y="150160"/>
                </a:lnTo>
                <a:lnTo>
                  <a:pt x="93590" y="134959"/>
                </a:lnTo>
                <a:close/>
              </a:path>
              <a:path w="93979" h="154304">
                <a:moveTo>
                  <a:pt x="93590" y="0"/>
                </a:moveTo>
                <a:lnTo>
                  <a:pt x="76726" y="0"/>
                </a:lnTo>
                <a:lnTo>
                  <a:pt x="76726" y="55294"/>
                </a:lnTo>
                <a:lnTo>
                  <a:pt x="56882" y="55294"/>
                </a:lnTo>
                <a:lnTo>
                  <a:pt x="77020" y="105256"/>
                </a:lnTo>
                <a:lnTo>
                  <a:pt x="74082" y="117757"/>
                </a:lnTo>
                <a:lnTo>
                  <a:pt x="68593" y="128337"/>
                </a:lnTo>
                <a:lnTo>
                  <a:pt x="59174" y="135573"/>
                </a:lnTo>
                <a:lnTo>
                  <a:pt x="45001" y="137734"/>
                </a:lnTo>
                <a:lnTo>
                  <a:pt x="76282" y="137734"/>
                </a:lnTo>
                <a:lnTo>
                  <a:pt x="77962" y="134959"/>
                </a:lnTo>
                <a:lnTo>
                  <a:pt x="93590" y="134959"/>
                </a:lnTo>
                <a:lnTo>
                  <a:pt x="93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12465" y="3219472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20" h="115570">
                <a:moveTo>
                  <a:pt x="57287" y="0"/>
                </a:moveTo>
                <a:lnTo>
                  <a:pt x="50092" y="0"/>
                </a:lnTo>
                <a:lnTo>
                  <a:pt x="41343" y="729"/>
                </a:lnTo>
                <a:lnTo>
                  <a:pt x="8740" y="23622"/>
                </a:lnTo>
                <a:lnTo>
                  <a:pt x="0" y="62326"/>
                </a:lnTo>
                <a:lnTo>
                  <a:pt x="1374" y="74050"/>
                </a:lnTo>
                <a:lnTo>
                  <a:pt x="22585" y="108222"/>
                </a:lnTo>
                <a:lnTo>
                  <a:pt x="47169" y="115347"/>
                </a:lnTo>
                <a:lnTo>
                  <a:pt x="52621" y="115347"/>
                </a:lnTo>
                <a:lnTo>
                  <a:pt x="57287" y="114883"/>
                </a:lnTo>
                <a:lnTo>
                  <a:pt x="61503" y="113607"/>
                </a:lnTo>
                <a:lnTo>
                  <a:pt x="69486" y="111866"/>
                </a:lnTo>
                <a:lnTo>
                  <a:pt x="76231" y="108385"/>
                </a:lnTo>
                <a:lnTo>
                  <a:pt x="84663" y="99681"/>
                </a:lnTo>
                <a:lnTo>
                  <a:pt x="47624" y="99674"/>
                </a:lnTo>
                <a:lnTo>
                  <a:pt x="35252" y="96710"/>
                </a:lnTo>
                <a:lnTo>
                  <a:pt x="25240" y="87639"/>
                </a:lnTo>
                <a:lnTo>
                  <a:pt x="20785" y="76516"/>
                </a:lnTo>
                <a:lnTo>
                  <a:pt x="18893" y="62663"/>
                </a:lnTo>
                <a:lnTo>
                  <a:pt x="96468" y="62663"/>
                </a:lnTo>
                <a:lnTo>
                  <a:pt x="96468" y="51813"/>
                </a:lnTo>
                <a:lnTo>
                  <a:pt x="96294" y="48332"/>
                </a:lnTo>
                <a:lnTo>
                  <a:pt x="19736" y="48332"/>
                </a:lnTo>
                <a:lnTo>
                  <a:pt x="19736" y="38758"/>
                </a:lnTo>
                <a:lnTo>
                  <a:pt x="22715" y="31331"/>
                </a:lnTo>
                <a:lnTo>
                  <a:pt x="28168" y="25239"/>
                </a:lnTo>
                <a:lnTo>
                  <a:pt x="33677" y="19147"/>
                </a:lnTo>
                <a:lnTo>
                  <a:pt x="40816" y="16072"/>
                </a:lnTo>
                <a:lnTo>
                  <a:pt x="85557" y="16072"/>
                </a:lnTo>
                <a:lnTo>
                  <a:pt x="84270" y="13925"/>
                </a:lnTo>
                <a:lnTo>
                  <a:pt x="78761" y="9109"/>
                </a:lnTo>
                <a:lnTo>
                  <a:pt x="71622" y="5628"/>
                </a:lnTo>
                <a:lnTo>
                  <a:pt x="64876" y="1740"/>
                </a:lnTo>
                <a:lnTo>
                  <a:pt x="57287" y="0"/>
                </a:lnTo>
                <a:close/>
              </a:path>
              <a:path w="96520" h="115570">
                <a:moveTo>
                  <a:pt x="94782" y="77459"/>
                </a:moveTo>
                <a:lnTo>
                  <a:pt x="77524" y="77459"/>
                </a:lnTo>
                <a:lnTo>
                  <a:pt x="76231" y="82275"/>
                </a:lnTo>
                <a:lnTo>
                  <a:pt x="74151" y="86162"/>
                </a:lnTo>
                <a:lnTo>
                  <a:pt x="70779" y="90108"/>
                </a:lnTo>
                <a:lnTo>
                  <a:pt x="65270" y="96200"/>
                </a:lnTo>
                <a:lnTo>
                  <a:pt x="57681" y="99681"/>
                </a:lnTo>
                <a:lnTo>
                  <a:pt x="84663" y="99681"/>
                </a:lnTo>
                <a:lnTo>
                  <a:pt x="87643" y="95736"/>
                </a:lnTo>
                <a:lnTo>
                  <a:pt x="90566" y="90514"/>
                </a:lnTo>
                <a:lnTo>
                  <a:pt x="93096" y="85756"/>
                </a:lnTo>
                <a:lnTo>
                  <a:pt x="94389" y="81404"/>
                </a:lnTo>
                <a:lnTo>
                  <a:pt x="94782" y="77459"/>
                </a:lnTo>
                <a:close/>
              </a:path>
              <a:path w="96520" h="115570">
                <a:moveTo>
                  <a:pt x="85557" y="16072"/>
                </a:moveTo>
                <a:lnTo>
                  <a:pt x="40816" y="16072"/>
                </a:lnTo>
                <a:lnTo>
                  <a:pt x="51666" y="16166"/>
                </a:lnTo>
                <a:lnTo>
                  <a:pt x="64456" y="19944"/>
                </a:lnTo>
                <a:lnTo>
                  <a:pt x="73308" y="29185"/>
                </a:lnTo>
                <a:lnTo>
                  <a:pt x="75838" y="33942"/>
                </a:lnTo>
                <a:lnTo>
                  <a:pt x="77524" y="40499"/>
                </a:lnTo>
                <a:lnTo>
                  <a:pt x="78367" y="48332"/>
                </a:lnTo>
                <a:lnTo>
                  <a:pt x="96294" y="48332"/>
                </a:lnTo>
                <a:lnTo>
                  <a:pt x="96075" y="43980"/>
                </a:lnTo>
                <a:lnTo>
                  <a:pt x="94782" y="38758"/>
                </a:lnTo>
                <a:lnTo>
                  <a:pt x="93545" y="31331"/>
                </a:lnTo>
                <a:lnTo>
                  <a:pt x="91409" y="25239"/>
                </a:lnTo>
                <a:lnTo>
                  <a:pt x="87643" y="19553"/>
                </a:lnTo>
                <a:lnTo>
                  <a:pt x="85557" y="160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90194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90194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290194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90194" y="3373115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90194" y="33731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19262" y="3416631"/>
            <a:ext cx="120014" cy="149860"/>
          </a:xfrm>
          <a:custGeom>
            <a:avLst/>
            <a:gdLst/>
            <a:ahLst/>
            <a:cxnLst/>
            <a:rect l="l" t="t" r="r" b="b"/>
            <a:pathLst>
              <a:path w="120014" h="149860">
                <a:moveTo>
                  <a:pt x="58631" y="0"/>
                </a:moveTo>
                <a:lnTo>
                  <a:pt x="0" y="0"/>
                </a:lnTo>
                <a:lnTo>
                  <a:pt x="0" y="149290"/>
                </a:lnTo>
                <a:lnTo>
                  <a:pt x="64089" y="149064"/>
                </a:lnTo>
                <a:lnTo>
                  <a:pt x="99047" y="131884"/>
                </a:lnTo>
                <a:lnTo>
                  <a:pt x="19787" y="131884"/>
                </a:lnTo>
                <a:lnTo>
                  <a:pt x="19787" y="17406"/>
                </a:lnTo>
                <a:lnTo>
                  <a:pt x="100924" y="17406"/>
                </a:lnTo>
                <a:lnTo>
                  <a:pt x="95670" y="11912"/>
                </a:lnTo>
                <a:lnTo>
                  <a:pt x="84935" y="5241"/>
                </a:lnTo>
                <a:lnTo>
                  <a:pt x="72573" y="1297"/>
                </a:lnTo>
                <a:lnTo>
                  <a:pt x="58631" y="0"/>
                </a:lnTo>
                <a:close/>
              </a:path>
              <a:path w="120014" h="149860">
                <a:moveTo>
                  <a:pt x="100924" y="17406"/>
                </a:moveTo>
                <a:lnTo>
                  <a:pt x="19787" y="17406"/>
                </a:lnTo>
                <a:lnTo>
                  <a:pt x="59038" y="17553"/>
                </a:lnTo>
                <a:lnTo>
                  <a:pt x="71586" y="20049"/>
                </a:lnTo>
                <a:lnTo>
                  <a:pt x="98660" y="60933"/>
                </a:lnTo>
                <a:lnTo>
                  <a:pt x="99499" y="75776"/>
                </a:lnTo>
                <a:lnTo>
                  <a:pt x="99499" y="80534"/>
                </a:lnTo>
                <a:lnTo>
                  <a:pt x="89830" y="114477"/>
                </a:lnTo>
                <a:lnTo>
                  <a:pt x="84770" y="122310"/>
                </a:lnTo>
                <a:lnTo>
                  <a:pt x="78418" y="127126"/>
                </a:lnTo>
                <a:lnTo>
                  <a:pt x="70829" y="129737"/>
                </a:lnTo>
                <a:lnTo>
                  <a:pt x="66613" y="131477"/>
                </a:lnTo>
                <a:lnTo>
                  <a:pt x="61161" y="131884"/>
                </a:lnTo>
                <a:lnTo>
                  <a:pt x="99047" y="131884"/>
                </a:lnTo>
                <a:lnTo>
                  <a:pt x="117109" y="96857"/>
                </a:lnTo>
                <a:lnTo>
                  <a:pt x="119708" y="69685"/>
                </a:lnTo>
                <a:lnTo>
                  <a:pt x="118532" y="55795"/>
                </a:lnTo>
                <a:lnTo>
                  <a:pt x="115634" y="43111"/>
                </a:lnTo>
                <a:lnTo>
                  <a:pt x="111030" y="31639"/>
                </a:lnTo>
                <a:lnTo>
                  <a:pt x="104732" y="21389"/>
                </a:lnTo>
                <a:lnTo>
                  <a:pt x="100924" y="17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82888" y="3724380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9" y="1076"/>
                </a:lnTo>
                <a:lnTo>
                  <a:pt x="7580" y="24630"/>
                </a:lnTo>
                <a:lnTo>
                  <a:pt x="0" y="52219"/>
                </a:lnTo>
                <a:lnTo>
                  <a:pt x="1059" y="445905"/>
                </a:lnTo>
                <a:lnTo>
                  <a:pt x="24037" y="479676"/>
                </a:lnTo>
                <a:lnTo>
                  <a:pt x="50592" y="487500"/>
                </a:lnTo>
                <a:lnTo>
                  <a:pt x="763524" y="486407"/>
                </a:lnTo>
                <a:lnTo>
                  <a:pt x="796220" y="462690"/>
                </a:lnTo>
                <a:lnTo>
                  <a:pt x="803693" y="435281"/>
                </a:lnTo>
                <a:lnTo>
                  <a:pt x="802653" y="41477"/>
                </a:lnTo>
                <a:lnTo>
                  <a:pt x="779855" y="7727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82888" y="3724380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5" y="2022"/>
                </a:lnTo>
                <a:lnTo>
                  <a:pt x="798062" y="28000"/>
                </a:lnTo>
                <a:lnTo>
                  <a:pt x="803693" y="435281"/>
                </a:lnTo>
                <a:lnTo>
                  <a:pt x="801738" y="449755"/>
                </a:lnTo>
                <a:lnTo>
                  <a:pt x="776590" y="481600"/>
                </a:lnTo>
                <a:lnTo>
                  <a:pt x="50592" y="487500"/>
                </a:lnTo>
                <a:lnTo>
                  <a:pt x="36569" y="485447"/>
                </a:lnTo>
                <a:lnTo>
                  <a:pt x="5716" y="459321"/>
                </a:lnTo>
                <a:lnTo>
                  <a:pt x="0" y="52219"/>
                </a:lnTo>
                <a:lnTo>
                  <a:pt x="1989" y="37600"/>
                </a:lnTo>
                <a:lnTo>
                  <a:pt x="7580" y="24630"/>
                </a:lnTo>
                <a:lnTo>
                  <a:pt x="16206" y="13856"/>
                </a:lnTo>
                <a:lnTo>
                  <a:pt x="27301" y="5823"/>
                </a:lnTo>
                <a:lnTo>
                  <a:pt x="40299" y="1076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481" y="372438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355353" y="3753101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69" h="149860">
                <a:moveTo>
                  <a:pt x="23160" y="0"/>
                </a:moveTo>
                <a:lnTo>
                  <a:pt x="0" y="0"/>
                </a:lnTo>
                <a:lnTo>
                  <a:pt x="0" y="149754"/>
                </a:lnTo>
                <a:lnTo>
                  <a:pt x="18944" y="149754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69" h="149860">
                <a:moveTo>
                  <a:pt x="40335" y="28314"/>
                </a:moveTo>
                <a:lnTo>
                  <a:pt x="18944" y="28314"/>
                </a:lnTo>
                <a:lnTo>
                  <a:pt x="93203" y="149754"/>
                </a:lnTo>
                <a:lnTo>
                  <a:pt x="115126" y="149754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69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92845" y="3790525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58" y="0"/>
                </a:moveTo>
                <a:lnTo>
                  <a:pt x="9540" y="20326"/>
                </a:lnTo>
                <a:lnTo>
                  <a:pt x="0" y="72225"/>
                </a:lnTo>
                <a:lnTo>
                  <a:pt x="3101" y="83723"/>
                </a:lnTo>
                <a:lnTo>
                  <a:pt x="40760" y="114707"/>
                </a:lnTo>
                <a:lnTo>
                  <a:pt x="58499" y="115064"/>
                </a:lnTo>
                <a:lnTo>
                  <a:pt x="69608" y="110918"/>
                </a:lnTo>
                <a:lnTo>
                  <a:pt x="79960" y="103093"/>
                </a:lnTo>
                <a:lnTo>
                  <a:pt x="82407" y="100145"/>
                </a:lnTo>
                <a:lnTo>
                  <a:pt x="48464" y="100145"/>
                </a:lnTo>
                <a:lnTo>
                  <a:pt x="43066" y="99805"/>
                </a:lnTo>
                <a:lnTo>
                  <a:pt x="31963" y="95437"/>
                </a:lnTo>
                <a:lnTo>
                  <a:pt x="22244" y="84164"/>
                </a:lnTo>
                <a:lnTo>
                  <a:pt x="18512" y="72640"/>
                </a:lnTo>
                <a:lnTo>
                  <a:pt x="17275" y="58405"/>
                </a:lnTo>
                <a:lnTo>
                  <a:pt x="18463" y="47121"/>
                </a:lnTo>
                <a:lnTo>
                  <a:pt x="22379" y="35577"/>
                </a:lnTo>
                <a:lnTo>
                  <a:pt x="30066" y="22333"/>
                </a:lnTo>
                <a:lnTo>
                  <a:pt x="40393" y="17643"/>
                </a:lnTo>
                <a:lnTo>
                  <a:pt x="57497" y="16858"/>
                </a:lnTo>
                <a:lnTo>
                  <a:pt x="83905" y="16858"/>
                </a:lnTo>
                <a:lnTo>
                  <a:pt x="73905" y="6526"/>
                </a:lnTo>
                <a:lnTo>
                  <a:pt x="62213" y="1652"/>
                </a:lnTo>
                <a:lnTo>
                  <a:pt x="48858" y="0"/>
                </a:lnTo>
                <a:close/>
              </a:path>
              <a:path w="97789" h="115570">
                <a:moveTo>
                  <a:pt x="83905" y="16858"/>
                </a:moveTo>
                <a:lnTo>
                  <a:pt x="57497" y="16858"/>
                </a:lnTo>
                <a:lnTo>
                  <a:pt x="67941" y="23155"/>
                </a:lnTo>
                <a:lnTo>
                  <a:pt x="76321" y="36143"/>
                </a:lnTo>
                <a:lnTo>
                  <a:pt x="78377" y="47147"/>
                </a:lnTo>
                <a:lnTo>
                  <a:pt x="78734" y="64101"/>
                </a:lnTo>
                <a:lnTo>
                  <a:pt x="76195" y="76348"/>
                </a:lnTo>
                <a:lnTo>
                  <a:pt x="71413" y="88684"/>
                </a:lnTo>
                <a:lnTo>
                  <a:pt x="62359" y="97326"/>
                </a:lnTo>
                <a:lnTo>
                  <a:pt x="48464" y="100145"/>
                </a:lnTo>
                <a:lnTo>
                  <a:pt x="82407" y="100145"/>
                </a:lnTo>
                <a:lnTo>
                  <a:pt x="90078" y="90902"/>
                </a:lnTo>
                <a:lnTo>
                  <a:pt x="94372" y="79895"/>
                </a:lnTo>
                <a:lnTo>
                  <a:pt x="96934" y="66954"/>
                </a:lnTo>
                <a:lnTo>
                  <a:pt x="97754" y="51802"/>
                </a:lnTo>
                <a:lnTo>
                  <a:pt x="96235" y="39978"/>
                </a:lnTo>
                <a:lnTo>
                  <a:pt x="92200" y="28911"/>
                </a:lnTo>
                <a:lnTo>
                  <a:pt x="84980" y="17970"/>
                </a:lnTo>
                <a:lnTo>
                  <a:pt x="83905" y="168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04161" y="3752695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80" h="153670">
                <a:moveTo>
                  <a:pt x="53511" y="39164"/>
                </a:moveTo>
                <a:lnTo>
                  <a:pt x="45529" y="39164"/>
                </a:lnTo>
                <a:lnTo>
                  <a:pt x="41071" y="39360"/>
                </a:lnTo>
                <a:lnTo>
                  <a:pt x="9011" y="61122"/>
                </a:lnTo>
                <a:lnTo>
                  <a:pt x="0" y="98750"/>
                </a:lnTo>
                <a:lnTo>
                  <a:pt x="1067" y="110691"/>
                </a:lnTo>
                <a:lnTo>
                  <a:pt x="20257" y="145427"/>
                </a:lnTo>
                <a:lnTo>
                  <a:pt x="43842" y="153642"/>
                </a:lnTo>
                <a:lnTo>
                  <a:pt x="50982" y="153642"/>
                </a:lnTo>
                <a:lnTo>
                  <a:pt x="76171" y="137690"/>
                </a:lnTo>
                <a:lnTo>
                  <a:pt x="44683" y="137690"/>
                </a:lnTo>
                <a:lnTo>
                  <a:pt x="33371" y="133259"/>
                </a:lnTo>
                <a:lnTo>
                  <a:pt x="23991" y="121982"/>
                </a:lnTo>
                <a:lnTo>
                  <a:pt x="20231" y="110255"/>
                </a:lnTo>
                <a:lnTo>
                  <a:pt x="18940" y="96606"/>
                </a:lnTo>
                <a:lnTo>
                  <a:pt x="19274" y="88588"/>
                </a:lnTo>
                <a:lnTo>
                  <a:pt x="21892" y="75570"/>
                </a:lnTo>
                <a:lnTo>
                  <a:pt x="27372" y="65680"/>
                </a:lnTo>
                <a:lnTo>
                  <a:pt x="32881" y="58312"/>
                </a:lnTo>
                <a:lnTo>
                  <a:pt x="40020" y="54830"/>
                </a:lnTo>
                <a:lnTo>
                  <a:pt x="76728" y="54830"/>
                </a:lnTo>
                <a:lnTo>
                  <a:pt x="69139" y="46127"/>
                </a:lnTo>
                <a:lnTo>
                  <a:pt x="65766" y="44386"/>
                </a:lnTo>
                <a:lnTo>
                  <a:pt x="60707" y="40905"/>
                </a:lnTo>
                <a:lnTo>
                  <a:pt x="53511" y="39164"/>
                </a:lnTo>
                <a:close/>
              </a:path>
              <a:path w="93980" h="153670">
                <a:moveTo>
                  <a:pt x="93592" y="134901"/>
                </a:moveTo>
                <a:lnTo>
                  <a:pt x="77964" y="134901"/>
                </a:lnTo>
                <a:lnTo>
                  <a:pt x="77964" y="150160"/>
                </a:lnTo>
                <a:lnTo>
                  <a:pt x="93592" y="150160"/>
                </a:lnTo>
                <a:lnTo>
                  <a:pt x="93592" y="134901"/>
                </a:lnTo>
                <a:close/>
              </a:path>
              <a:path w="93980" h="153670">
                <a:moveTo>
                  <a:pt x="93592" y="0"/>
                </a:moveTo>
                <a:lnTo>
                  <a:pt x="76728" y="0"/>
                </a:lnTo>
                <a:lnTo>
                  <a:pt x="76728" y="54830"/>
                </a:lnTo>
                <a:lnTo>
                  <a:pt x="56884" y="54830"/>
                </a:lnTo>
                <a:lnTo>
                  <a:pt x="76953" y="105568"/>
                </a:lnTo>
                <a:lnTo>
                  <a:pt x="73953" y="117978"/>
                </a:lnTo>
                <a:lnTo>
                  <a:pt x="68400" y="128446"/>
                </a:lnTo>
                <a:lnTo>
                  <a:pt x="58988" y="135456"/>
                </a:lnTo>
                <a:lnTo>
                  <a:pt x="44683" y="137690"/>
                </a:lnTo>
                <a:lnTo>
                  <a:pt x="76171" y="137690"/>
                </a:lnTo>
                <a:lnTo>
                  <a:pt x="77964" y="134901"/>
                </a:lnTo>
                <a:lnTo>
                  <a:pt x="93592" y="134901"/>
                </a:lnTo>
                <a:lnTo>
                  <a:pt x="93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18436" y="3790989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2" y="0"/>
                </a:moveTo>
                <a:lnTo>
                  <a:pt x="50147" y="0"/>
                </a:lnTo>
                <a:lnTo>
                  <a:pt x="41370" y="734"/>
                </a:lnTo>
                <a:lnTo>
                  <a:pt x="8773" y="23666"/>
                </a:lnTo>
                <a:lnTo>
                  <a:pt x="0" y="62352"/>
                </a:lnTo>
                <a:lnTo>
                  <a:pt x="1388" y="74150"/>
                </a:lnTo>
                <a:lnTo>
                  <a:pt x="22640" y="108222"/>
                </a:lnTo>
                <a:lnTo>
                  <a:pt x="47224" y="115347"/>
                </a:lnTo>
                <a:lnTo>
                  <a:pt x="52676" y="115347"/>
                </a:lnTo>
                <a:lnTo>
                  <a:pt x="84718" y="99681"/>
                </a:lnTo>
                <a:lnTo>
                  <a:pt x="48064" y="99679"/>
                </a:lnTo>
                <a:lnTo>
                  <a:pt x="35483" y="96844"/>
                </a:lnTo>
                <a:lnTo>
                  <a:pt x="25482" y="88053"/>
                </a:lnTo>
                <a:lnTo>
                  <a:pt x="20892" y="76949"/>
                </a:lnTo>
                <a:lnTo>
                  <a:pt x="18948" y="63127"/>
                </a:lnTo>
                <a:lnTo>
                  <a:pt x="96523" y="63127"/>
                </a:lnTo>
                <a:lnTo>
                  <a:pt x="96523" y="51755"/>
                </a:lnTo>
                <a:lnTo>
                  <a:pt x="96348" y="48274"/>
                </a:lnTo>
                <a:lnTo>
                  <a:pt x="19791" y="48274"/>
                </a:lnTo>
                <a:lnTo>
                  <a:pt x="19791" y="39164"/>
                </a:lnTo>
                <a:lnTo>
                  <a:pt x="22770" y="31331"/>
                </a:lnTo>
                <a:lnTo>
                  <a:pt x="28258" y="25201"/>
                </a:lnTo>
                <a:lnTo>
                  <a:pt x="38019" y="18375"/>
                </a:lnTo>
                <a:lnTo>
                  <a:pt x="51926" y="16180"/>
                </a:lnTo>
                <a:lnTo>
                  <a:pt x="85676" y="16180"/>
                </a:lnTo>
                <a:lnTo>
                  <a:pt x="84325" y="13925"/>
                </a:lnTo>
                <a:lnTo>
                  <a:pt x="78816" y="9109"/>
                </a:lnTo>
                <a:lnTo>
                  <a:pt x="71677" y="5628"/>
                </a:lnTo>
                <a:lnTo>
                  <a:pt x="64931" y="2146"/>
                </a:lnTo>
                <a:lnTo>
                  <a:pt x="57342" y="0"/>
                </a:lnTo>
                <a:close/>
              </a:path>
              <a:path w="96519" h="115570">
                <a:moveTo>
                  <a:pt x="94837" y="77459"/>
                </a:moveTo>
                <a:lnTo>
                  <a:pt x="77579" y="77459"/>
                </a:lnTo>
                <a:lnTo>
                  <a:pt x="76286" y="82275"/>
                </a:lnTo>
                <a:lnTo>
                  <a:pt x="74206" y="86626"/>
                </a:lnTo>
                <a:lnTo>
                  <a:pt x="70833" y="90108"/>
                </a:lnTo>
                <a:lnTo>
                  <a:pt x="65324" y="96606"/>
                </a:lnTo>
                <a:lnTo>
                  <a:pt x="57736" y="99681"/>
                </a:lnTo>
                <a:lnTo>
                  <a:pt x="94443" y="81404"/>
                </a:lnTo>
                <a:lnTo>
                  <a:pt x="94837" y="77459"/>
                </a:lnTo>
                <a:close/>
              </a:path>
              <a:path w="96519" h="115570">
                <a:moveTo>
                  <a:pt x="85676" y="16180"/>
                </a:moveTo>
                <a:lnTo>
                  <a:pt x="51926" y="16180"/>
                </a:lnTo>
                <a:lnTo>
                  <a:pt x="64586" y="20031"/>
                </a:lnTo>
                <a:lnTo>
                  <a:pt x="73363" y="29591"/>
                </a:lnTo>
                <a:lnTo>
                  <a:pt x="75893" y="33942"/>
                </a:lnTo>
                <a:lnTo>
                  <a:pt x="77579" y="40441"/>
                </a:lnTo>
                <a:lnTo>
                  <a:pt x="78422" y="48274"/>
                </a:lnTo>
                <a:lnTo>
                  <a:pt x="96348" y="48274"/>
                </a:lnTo>
                <a:lnTo>
                  <a:pt x="96130" y="43922"/>
                </a:lnTo>
                <a:lnTo>
                  <a:pt x="94837" y="39164"/>
                </a:lnTo>
                <a:lnTo>
                  <a:pt x="93600" y="31738"/>
                </a:lnTo>
                <a:lnTo>
                  <a:pt x="91464" y="25239"/>
                </a:lnTo>
                <a:lnTo>
                  <a:pt x="87698" y="19553"/>
                </a:lnTo>
                <a:lnTo>
                  <a:pt x="85676" y="16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396221" y="3944632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96221" y="39446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396221" y="3944632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96221" y="3944632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96221" y="39446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17250" y="3988148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76788" y="0"/>
                </a:moveTo>
                <a:lnTo>
                  <a:pt x="54808" y="0"/>
                </a:lnTo>
                <a:lnTo>
                  <a:pt x="0" y="149754"/>
                </a:lnTo>
                <a:lnTo>
                  <a:pt x="20237" y="149754"/>
                </a:lnTo>
                <a:lnTo>
                  <a:pt x="35864" y="104903"/>
                </a:lnTo>
                <a:lnTo>
                  <a:pt x="113685" y="104903"/>
                </a:lnTo>
                <a:lnTo>
                  <a:pt x="107869" y="88367"/>
                </a:lnTo>
                <a:lnTo>
                  <a:pt x="41767" y="88367"/>
                </a:lnTo>
                <a:lnTo>
                  <a:pt x="64983" y="22222"/>
                </a:lnTo>
                <a:lnTo>
                  <a:pt x="84604" y="22222"/>
                </a:lnTo>
                <a:lnTo>
                  <a:pt x="76788" y="0"/>
                </a:lnTo>
                <a:close/>
              </a:path>
              <a:path w="129539" h="149860">
                <a:moveTo>
                  <a:pt x="113685" y="104903"/>
                </a:moveTo>
                <a:lnTo>
                  <a:pt x="93203" y="104903"/>
                </a:lnTo>
                <a:lnTo>
                  <a:pt x="107987" y="149754"/>
                </a:lnTo>
                <a:lnTo>
                  <a:pt x="129461" y="149754"/>
                </a:lnTo>
                <a:lnTo>
                  <a:pt x="113685" y="104903"/>
                </a:lnTo>
                <a:close/>
              </a:path>
              <a:path w="129539" h="149860">
                <a:moveTo>
                  <a:pt x="84604" y="22222"/>
                </a:moveTo>
                <a:lnTo>
                  <a:pt x="64983" y="22222"/>
                </a:lnTo>
                <a:lnTo>
                  <a:pt x="86907" y="88367"/>
                </a:lnTo>
                <a:lnTo>
                  <a:pt x="107869" y="88367"/>
                </a:lnTo>
                <a:lnTo>
                  <a:pt x="84604" y="22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76862" y="371567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9" y="1076"/>
                </a:lnTo>
                <a:lnTo>
                  <a:pt x="7580" y="24630"/>
                </a:lnTo>
                <a:lnTo>
                  <a:pt x="0" y="52219"/>
                </a:lnTo>
                <a:lnTo>
                  <a:pt x="1058" y="445900"/>
                </a:lnTo>
                <a:lnTo>
                  <a:pt x="24036" y="479671"/>
                </a:lnTo>
                <a:lnTo>
                  <a:pt x="50592" y="487495"/>
                </a:lnTo>
                <a:lnTo>
                  <a:pt x="763520" y="486402"/>
                </a:lnTo>
                <a:lnTo>
                  <a:pt x="796219" y="462689"/>
                </a:lnTo>
                <a:lnTo>
                  <a:pt x="803693" y="435281"/>
                </a:lnTo>
                <a:lnTo>
                  <a:pt x="802653" y="41477"/>
                </a:lnTo>
                <a:lnTo>
                  <a:pt x="779855" y="7727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76862" y="371567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5" y="2022"/>
                </a:lnTo>
                <a:lnTo>
                  <a:pt x="798062" y="28000"/>
                </a:lnTo>
                <a:lnTo>
                  <a:pt x="803693" y="435281"/>
                </a:lnTo>
                <a:lnTo>
                  <a:pt x="801738" y="449756"/>
                </a:lnTo>
                <a:lnTo>
                  <a:pt x="776587" y="481597"/>
                </a:lnTo>
                <a:lnTo>
                  <a:pt x="50592" y="487495"/>
                </a:lnTo>
                <a:lnTo>
                  <a:pt x="36568" y="485441"/>
                </a:lnTo>
                <a:lnTo>
                  <a:pt x="5715" y="459317"/>
                </a:lnTo>
                <a:lnTo>
                  <a:pt x="0" y="52219"/>
                </a:lnTo>
                <a:lnTo>
                  <a:pt x="1989" y="37600"/>
                </a:lnTo>
                <a:lnTo>
                  <a:pt x="7580" y="24630"/>
                </a:lnTo>
                <a:lnTo>
                  <a:pt x="16206" y="13856"/>
                </a:lnTo>
                <a:lnTo>
                  <a:pt x="27301" y="5823"/>
                </a:lnTo>
                <a:lnTo>
                  <a:pt x="40299" y="1076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127455" y="37156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49327" y="3744398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160" y="0"/>
                </a:moveTo>
                <a:lnTo>
                  <a:pt x="0" y="0"/>
                </a:lnTo>
                <a:lnTo>
                  <a:pt x="0" y="149754"/>
                </a:lnTo>
                <a:lnTo>
                  <a:pt x="18944" y="149754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70" h="149860">
                <a:moveTo>
                  <a:pt x="40335" y="28314"/>
                </a:moveTo>
                <a:lnTo>
                  <a:pt x="18944" y="28314"/>
                </a:lnTo>
                <a:lnTo>
                  <a:pt x="93203" y="149754"/>
                </a:lnTo>
                <a:lnTo>
                  <a:pt x="115126" y="149754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70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6818" y="3781822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58" y="0"/>
                </a:moveTo>
                <a:lnTo>
                  <a:pt x="9539" y="20326"/>
                </a:lnTo>
                <a:lnTo>
                  <a:pt x="0" y="72226"/>
                </a:lnTo>
                <a:lnTo>
                  <a:pt x="3101" y="83724"/>
                </a:lnTo>
                <a:lnTo>
                  <a:pt x="40762" y="114708"/>
                </a:lnTo>
                <a:lnTo>
                  <a:pt x="58502" y="115065"/>
                </a:lnTo>
                <a:lnTo>
                  <a:pt x="69625" y="110921"/>
                </a:lnTo>
                <a:lnTo>
                  <a:pt x="79981" y="103097"/>
                </a:lnTo>
                <a:lnTo>
                  <a:pt x="82425" y="100145"/>
                </a:lnTo>
                <a:lnTo>
                  <a:pt x="48464" y="100145"/>
                </a:lnTo>
                <a:lnTo>
                  <a:pt x="43058" y="99804"/>
                </a:lnTo>
                <a:lnTo>
                  <a:pt x="31959" y="95433"/>
                </a:lnTo>
                <a:lnTo>
                  <a:pt x="22239" y="84154"/>
                </a:lnTo>
                <a:lnTo>
                  <a:pt x="18511" y="72631"/>
                </a:lnTo>
                <a:lnTo>
                  <a:pt x="17275" y="58389"/>
                </a:lnTo>
                <a:lnTo>
                  <a:pt x="18466" y="47110"/>
                </a:lnTo>
                <a:lnTo>
                  <a:pt x="22387" y="35568"/>
                </a:lnTo>
                <a:lnTo>
                  <a:pt x="30082" y="22320"/>
                </a:lnTo>
                <a:lnTo>
                  <a:pt x="40415" y="17643"/>
                </a:lnTo>
                <a:lnTo>
                  <a:pt x="57531" y="16868"/>
                </a:lnTo>
                <a:lnTo>
                  <a:pt x="83926" y="16868"/>
                </a:lnTo>
                <a:lnTo>
                  <a:pt x="73930" y="6526"/>
                </a:lnTo>
                <a:lnTo>
                  <a:pt x="62226" y="1652"/>
                </a:lnTo>
                <a:lnTo>
                  <a:pt x="48858" y="0"/>
                </a:lnTo>
                <a:close/>
              </a:path>
              <a:path w="97789" h="115570">
                <a:moveTo>
                  <a:pt x="83926" y="16868"/>
                </a:moveTo>
                <a:lnTo>
                  <a:pt x="57531" y="16868"/>
                </a:lnTo>
                <a:lnTo>
                  <a:pt x="67969" y="23170"/>
                </a:lnTo>
                <a:lnTo>
                  <a:pt x="76379" y="36149"/>
                </a:lnTo>
                <a:lnTo>
                  <a:pt x="78432" y="47154"/>
                </a:lnTo>
                <a:lnTo>
                  <a:pt x="78785" y="64111"/>
                </a:lnTo>
                <a:lnTo>
                  <a:pt x="76240" y="76360"/>
                </a:lnTo>
                <a:lnTo>
                  <a:pt x="71444" y="88725"/>
                </a:lnTo>
                <a:lnTo>
                  <a:pt x="62363" y="97336"/>
                </a:lnTo>
                <a:lnTo>
                  <a:pt x="48464" y="100145"/>
                </a:lnTo>
                <a:lnTo>
                  <a:pt x="82425" y="100145"/>
                </a:lnTo>
                <a:lnTo>
                  <a:pt x="90074" y="90909"/>
                </a:lnTo>
                <a:lnTo>
                  <a:pt x="94371" y="79900"/>
                </a:lnTo>
                <a:lnTo>
                  <a:pt x="96933" y="66961"/>
                </a:lnTo>
                <a:lnTo>
                  <a:pt x="97755" y="51812"/>
                </a:lnTo>
                <a:lnTo>
                  <a:pt x="96237" y="39985"/>
                </a:lnTo>
                <a:lnTo>
                  <a:pt x="92206" y="28915"/>
                </a:lnTo>
                <a:lnTo>
                  <a:pt x="84993" y="17972"/>
                </a:lnTo>
                <a:lnTo>
                  <a:pt x="83926" y="1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98135" y="3743992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79" h="153670">
                <a:moveTo>
                  <a:pt x="53511" y="39164"/>
                </a:moveTo>
                <a:lnTo>
                  <a:pt x="45529" y="39164"/>
                </a:lnTo>
                <a:lnTo>
                  <a:pt x="41071" y="39360"/>
                </a:lnTo>
                <a:lnTo>
                  <a:pt x="9011" y="61122"/>
                </a:lnTo>
                <a:lnTo>
                  <a:pt x="0" y="98750"/>
                </a:lnTo>
                <a:lnTo>
                  <a:pt x="1067" y="110691"/>
                </a:lnTo>
                <a:lnTo>
                  <a:pt x="20257" y="145427"/>
                </a:lnTo>
                <a:lnTo>
                  <a:pt x="43842" y="153642"/>
                </a:lnTo>
                <a:lnTo>
                  <a:pt x="50982" y="153642"/>
                </a:lnTo>
                <a:lnTo>
                  <a:pt x="76171" y="137690"/>
                </a:lnTo>
                <a:lnTo>
                  <a:pt x="44683" y="137690"/>
                </a:lnTo>
                <a:lnTo>
                  <a:pt x="33371" y="133259"/>
                </a:lnTo>
                <a:lnTo>
                  <a:pt x="23991" y="121982"/>
                </a:lnTo>
                <a:lnTo>
                  <a:pt x="20231" y="110255"/>
                </a:lnTo>
                <a:lnTo>
                  <a:pt x="18940" y="96606"/>
                </a:lnTo>
                <a:lnTo>
                  <a:pt x="19274" y="88588"/>
                </a:lnTo>
                <a:lnTo>
                  <a:pt x="21892" y="75570"/>
                </a:lnTo>
                <a:lnTo>
                  <a:pt x="27372" y="65680"/>
                </a:lnTo>
                <a:lnTo>
                  <a:pt x="32881" y="58312"/>
                </a:lnTo>
                <a:lnTo>
                  <a:pt x="40020" y="54830"/>
                </a:lnTo>
                <a:lnTo>
                  <a:pt x="76728" y="54830"/>
                </a:lnTo>
                <a:lnTo>
                  <a:pt x="72512" y="50014"/>
                </a:lnTo>
                <a:lnTo>
                  <a:pt x="69139" y="46127"/>
                </a:lnTo>
                <a:lnTo>
                  <a:pt x="65766" y="44386"/>
                </a:lnTo>
                <a:lnTo>
                  <a:pt x="60707" y="40905"/>
                </a:lnTo>
                <a:lnTo>
                  <a:pt x="53511" y="39164"/>
                </a:lnTo>
                <a:close/>
              </a:path>
              <a:path w="93979" h="153670">
                <a:moveTo>
                  <a:pt x="93592" y="134901"/>
                </a:moveTo>
                <a:lnTo>
                  <a:pt x="77964" y="134901"/>
                </a:lnTo>
                <a:lnTo>
                  <a:pt x="77964" y="150160"/>
                </a:lnTo>
                <a:lnTo>
                  <a:pt x="93592" y="150160"/>
                </a:lnTo>
                <a:lnTo>
                  <a:pt x="93592" y="134901"/>
                </a:lnTo>
                <a:close/>
              </a:path>
              <a:path w="93979" h="153670">
                <a:moveTo>
                  <a:pt x="93592" y="0"/>
                </a:moveTo>
                <a:lnTo>
                  <a:pt x="76728" y="0"/>
                </a:lnTo>
                <a:lnTo>
                  <a:pt x="76728" y="54830"/>
                </a:lnTo>
                <a:lnTo>
                  <a:pt x="56884" y="54830"/>
                </a:lnTo>
                <a:lnTo>
                  <a:pt x="76953" y="105568"/>
                </a:lnTo>
                <a:lnTo>
                  <a:pt x="73953" y="117978"/>
                </a:lnTo>
                <a:lnTo>
                  <a:pt x="68400" y="128446"/>
                </a:lnTo>
                <a:lnTo>
                  <a:pt x="58988" y="135456"/>
                </a:lnTo>
                <a:lnTo>
                  <a:pt x="44683" y="137690"/>
                </a:lnTo>
                <a:lnTo>
                  <a:pt x="76171" y="137690"/>
                </a:lnTo>
                <a:lnTo>
                  <a:pt x="77964" y="134901"/>
                </a:lnTo>
                <a:lnTo>
                  <a:pt x="93592" y="134901"/>
                </a:lnTo>
                <a:lnTo>
                  <a:pt x="93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12465" y="3782286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20" h="115570">
                <a:moveTo>
                  <a:pt x="57287" y="0"/>
                </a:moveTo>
                <a:lnTo>
                  <a:pt x="50092" y="0"/>
                </a:lnTo>
                <a:lnTo>
                  <a:pt x="41335" y="730"/>
                </a:lnTo>
                <a:lnTo>
                  <a:pt x="8738" y="23642"/>
                </a:lnTo>
                <a:lnTo>
                  <a:pt x="0" y="62330"/>
                </a:lnTo>
                <a:lnTo>
                  <a:pt x="1374" y="74135"/>
                </a:lnTo>
                <a:lnTo>
                  <a:pt x="22585" y="108222"/>
                </a:lnTo>
                <a:lnTo>
                  <a:pt x="47169" y="115347"/>
                </a:lnTo>
                <a:lnTo>
                  <a:pt x="52621" y="115347"/>
                </a:lnTo>
                <a:lnTo>
                  <a:pt x="84663" y="99681"/>
                </a:lnTo>
                <a:lnTo>
                  <a:pt x="47967" y="99679"/>
                </a:lnTo>
                <a:lnTo>
                  <a:pt x="35409" y="96830"/>
                </a:lnTo>
                <a:lnTo>
                  <a:pt x="25404" y="88014"/>
                </a:lnTo>
                <a:lnTo>
                  <a:pt x="20831" y="76915"/>
                </a:lnTo>
                <a:lnTo>
                  <a:pt x="18893" y="63069"/>
                </a:lnTo>
                <a:lnTo>
                  <a:pt x="96468" y="63069"/>
                </a:lnTo>
                <a:lnTo>
                  <a:pt x="96468" y="51755"/>
                </a:lnTo>
                <a:lnTo>
                  <a:pt x="96294" y="48274"/>
                </a:lnTo>
                <a:lnTo>
                  <a:pt x="19736" y="48274"/>
                </a:lnTo>
                <a:lnTo>
                  <a:pt x="19736" y="39164"/>
                </a:lnTo>
                <a:lnTo>
                  <a:pt x="22715" y="31331"/>
                </a:lnTo>
                <a:lnTo>
                  <a:pt x="28203" y="25201"/>
                </a:lnTo>
                <a:lnTo>
                  <a:pt x="37964" y="18375"/>
                </a:lnTo>
                <a:lnTo>
                  <a:pt x="51871" y="16180"/>
                </a:lnTo>
                <a:lnTo>
                  <a:pt x="85621" y="16180"/>
                </a:lnTo>
                <a:lnTo>
                  <a:pt x="84270" y="13925"/>
                </a:lnTo>
                <a:lnTo>
                  <a:pt x="78761" y="9109"/>
                </a:lnTo>
                <a:lnTo>
                  <a:pt x="71622" y="5628"/>
                </a:lnTo>
                <a:lnTo>
                  <a:pt x="64876" y="2146"/>
                </a:lnTo>
                <a:lnTo>
                  <a:pt x="57287" y="0"/>
                </a:lnTo>
                <a:close/>
              </a:path>
              <a:path w="96520" h="115570">
                <a:moveTo>
                  <a:pt x="94782" y="77459"/>
                </a:moveTo>
                <a:lnTo>
                  <a:pt x="77524" y="77459"/>
                </a:lnTo>
                <a:lnTo>
                  <a:pt x="76231" y="82275"/>
                </a:lnTo>
                <a:lnTo>
                  <a:pt x="74151" y="86626"/>
                </a:lnTo>
                <a:lnTo>
                  <a:pt x="70779" y="90108"/>
                </a:lnTo>
                <a:lnTo>
                  <a:pt x="65270" y="96606"/>
                </a:lnTo>
                <a:lnTo>
                  <a:pt x="57681" y="99681"/>
                </a:lnTo>
                <a:lnTo>
                  <a:pt x="94389" y="81404"/>
                </a:lnTo>
                <a:lnTo>
                  <a:pt x="94782" y="77459"/>
                </a:lnTo>
                <a:close/>
              </a:path>
              <a:path w="96520" h="115570">
                <a:moveTo>
                  <a:pt x="85621" y="16180"/>
                </a:moveTo>
                <a:lnTo>
                  <a:pt x="51871" y="16180"/>
                </a:lnTo>
                <a:lnTo>
                  <a:pt x="64531" y="20031"/>
                </a:lnTo>
                <a:lnTo>
                  <a:pt x="73308" y="29591"/>
                </a:lnTo>
                <a:lnTo>
                  <a:pt x="75838" y="33942"/>
                </a:lnTo>
                <a:lnTo>
                  <a:pt x="77524" y="40441"/>
                </a:lnTo>
                <a:lnTo>
                  <a:pt x="78367" y="48274"/>
                </a:lnTo>
                <a:lnTo>
                  <a:pt x="96294" y="48274"/>
                </a:lnTo>
                <a:lnTo>
                  <a:pt x="96075" y="43922"/>
                </a:lnTo>
                <a:lnTo>
                  <a:pt x="94782" y="39164"/>
                </a:lnTo>
                <a:lnTo>
                  <a:pt x="93545" y="31738"/>
                </a:lnTo>
                <a:lnTo>
                  <a:pt x="91409" y="25239"/>
                </a:lnTo>
                <a:lnTo>
                  <a:pt x="87643" y="19553"/>
                </a:lnTo>
                <a:lnTo>
                  <a:pt x="85621" y="16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290194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90194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90194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290194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290194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423478" y="3979445"/>
            <a:ext cx="111760" cy="149860"/>
          </a:xfrm>
          <a:custGeom>
            <a:avLst/>
            <a:gdLst/>
            <a:ahLst/>
            <a:cxnLst/>
            <a:rect l="l" t="t" r="r" b="b"/>
            <a:pathLst>
              <a:path w="111760" h="149860">
                <a:moveTo>
                  <a:pt x="62004" y="0"/>
                </a:moveTo>
                <a:lnTo>
                  <a:pt x="0" y="0"/>
                </a:lnTo>
                <a:lnTo>
                  <a:pt x="0" y="149754"/>
                </a:lnTo>
                <a:lnTo>
                  <a:pt x="73874" y="148664"/>
                </a:lnTo>
                <a:lnTo>
                  <a:pt x="85832" y="144842"/>
                </a:lnTo>
                <a:lnTo>
                  <a:pt x="96403" y="137881"/>
                </a:lnTo>
                <a:lnTo>
                  <a:pt x="101392" y="132348"/>
                </a:lnTo>
                <a:lnTo>
                  <a:pt x="18944" y="132348"/>
                </a:lnTo>
                <a:lnTo>
                  <a:pt x="18944" y="79664"/>
                </a:lnTo>
                <a:lnTo>
                  <a:pt x="102598" y="79664"/>
                </a:lnTo>
                <a:lnTo>
                  <a:pt x="102028" y="78793"/>
                </a:lnTo>
                <a:lnTo>
                  <a:pt x="98262" y="75312"/>
                </a:lnTo>
                <a:lnTo>
                  <a:pt x="92753" y="71831"/>
                </a:lnTo>
                <a:lnTo>
                  <a:pt x="85164" y="69220"/>
                </a:lnTo>
                <a:lnTo>
                  <a:pt x="90223" y="66145"/>
                </a:lnTo>
                <a:lnTo>
                  <a:pt x="94046" y="63534"/>
                </a:lnTo>
                <a:lnTo>
                  <a:pt x="94387" y="63127"/>
                </a:lnTo>
                <a:lnTo>
                  <a:pt x="18944" y="63127"/>
                </a:lnTo>
                <a:lnTo>
                  <a:pt x="18944" y="17000"/>
                </a:lnTo>
                <a:lnTo>
                  <a:pt x="99167" y="17000"/>
                </a:lnTo>
                <a:lnTo>
                  <a:pt x="97481" y="14576"/>
                </a:lnTo>
                <a:lnTo>
                  <a:pt x="88757" y="6478"/>
                </a:lnTo>
                <a:lnTo>
                  <a:pt x="76988" y="1619"/>
                </a:lnTo>
                <a:lnTo>
                  <a:pt x="62004" y="0"/>
                </a:lnTo>
                <a:close/>
              </a:path>
              <a:path w="111760" h="149860">
                <a:moveTo>
                  <a:pt x="102598" y="79664"/>
                </a:moveTo>
                <a:lnTo>
                  <a:pt x="66220" y="79664"/>
                </a:lnTo>
                <a:lnTo>
                  <a:pt x="72965" y="80534"/>
                </a:lnTo>
                <a:lnTo>
                  <a:pt x="78865" y="83053"/>
                </a:lnTo>
                <a:lnTo>
                  <a:pt x="88655" y="91524"/>
                </a:lnTo>
                <a:lnTo>
                  <a:pt x="91910" y="104903"/>
                </a:lnTo>
                <a:lnTo>
                  <a:pt x="91910" y="111402"/>
                </a:lnTo>
                <a:lnTo>
                  <a:pt x="90223" y="117088"/>
                </a:lnTo>
                <a:lnTo>
                  <a:pt x="85814" y="123276"/>
                </a:lnTo>
                <a:lnTo>
                  <a:pt x="75746" y="129993"/>
                </a:lnTo>
                <a:lnTo>
                  <a:pt x="61554" y="132348"/>
                </a:lnTo>
                <a:lnTo>
                  <a:pt x="101392" y="132348"/>
                </a:lnTo>
                <a:lnTo>
                  <a:pt x="105872" y="127378"/>
                </a:lnTo>
                <a:lnTo>
                  <a:pt x="110252" y="116226"/>
                </a:lnTo>
                <a:lnTo>
                  <a:pt x="111622" y="101977"/>
                </a:lnTo>
                <a:lnTo>
                  <a:pt x="108680" y="88951"/>
                </a:lnTo>
                <a:lnTo>
                  <a:pt x="102598" y="79664"/>
                </a:lnTo>
                <a:close/>
              </a:path>
              <a:path w="111760" h="149860">
                <a:moveTo>
                  <a:pt x="99167" y="17000"/>
                </a:moveTo>
                <a:lnTo>
                  <a:pt x="62847" y="17000"/>
                </a:lnTo>
                <a:lnTo>
                  <a:pt x="69143" y="17870"/>
                </a:lnTo>
                <a:lnTo>
                  <a:pt x="73359" y="19611"/>
                </a:lnTo>
                <a:lnTo>
                  <a:pt x="80948" y="23092"/>
                </a:lnTo>
                <a:lnTo>
                  <a:pt x="85164" y="29591"/>
                </a:lnTo>
                <a:lnTo>
                  <a:pt x="85164" y="49202"/>
                </a:lnTo>
                <a:lnTo>
                  <a:pt x="81398" y="55701"/>
                </a:lnTo>
                <a:lnTo>
                  <a:pt x="74202" y="59646"/>
                </a:lnTo>
                <a:lnTo>
                  <a:pt x="69593" y="61793"/>
                </a:lnTo>
                <a:lnTo>
                  <a:pt x="63240" y="63127"/>
                </a:lnTo>
                <a:lnTo>
                  <a:pt x="94387" y="63127"/>
                </a:lnTo>
                <a:lnTo>
                  <a:pt x="96969" y="60052"/>
                </a:lnTo>
                <a:lnTo>
                  <a:pt x="102028" y="54424"/>
                </a:lnTo>
                <a:lnTo>
                  <a:pt x="104558" y="46591"/>
                </a:lnTo>
                <a:lnTo>
                  <a:pt x="104558" y="29185"/>
                </a:lnTo>
                <a:lnTo>
                  <a:pt x="102478" y="21758"/>
                </a:lnTo>
                <a:lnTo>
                  <a:pt x="99167" y="17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4915" y="371567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26" y="0"/>
                </a:moveTo>
                <a:lnTo>
                  <a:pt x="50601" y="0"/>
                </a:lnTo>
                <a:lnTo>
                  <a:pt x="40301" y="1077"/>
                </a:lnTo>
                <a:lnTo>
                  <a:pt x="7580" y="24632"/>
                </a:lnTo>
                <a:lnTo>
                  <a:pt x="0" y="52219"/>
                </a:lnTo>
                <a:lnTo>
                  <a:pt x="1060" y="445906"/>
                </a:lnTo>
                <a:lnTo>
                  <a:pt x="24042" y="479672"/>
                </a:lnTo>
                <a:lnTo>
                  <a:pt x="50601" y="487495"/>
                </a:lnTo>
                <a:lnTo>
                  <a:pt x="763545" y="486402"/>
                </a:lnTo>
                <a:lnTo>
                  <a:pt x="796245" y="462689"/>
                </a:lnTo>
                <a:lnTo>
                  <a:pt x="803719" y="435281"/>
                </a:lnTo>
                <a:lnTo>
                  <a:pt x="802678" y="41477"/>
                </a:lnTo>
                <a:lnTo>
                  <a:pt x="779880" y="7727"/>
                </a:lnTo>
                <a:lnTo>
                  <a:pt x="753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4915" y="3715677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601" y="0"/>
                </a:moveTo>
                <a:lnTo>
                  <a:pt x="753126" y="0"/>
                </a:lnTo>
                <a:lnTo>
                  <a:pt x="767310" y="2022"/>
                </a:lnTo>
                <a:lnTo>
                  <a:pt x="798087" y="28000"/>
                </a:lnTo>
                <a:lnTo>
                  <a:pt x="803719" y="435281"/>
                </a:lnTo>
                <a:lnTo>
                  <a:pt x="801763" y="449756"/>
                </a:lnTo>
                <a:lnTo>
                  <a:pt x="776613" y="481597"/>
                </a:lnTo>
                <a:lnTo>
                  <a:pt x="50601" y="487495"/>
                </a:lnTo>
                <a:lnTo>
                  <a:pt x="36575" y="485442"/>
                </a:lnTo>
                <a:lnTo>
                  <a:pt x="5718" y="459321"/>
                </a:lnTo>
                <a:lnTo>
                  <a:pt x="0" y="52219"/>
                </a:lnTo>
                <a:lnTo>
                  <a:pt x="1989" y="37601"/>
                </a:lnTo>
                <a:lnTo>
                  <a:pt x="7580" y="24632"/>
                </a:lnTo>
                <a:lnTo>
                  <a:pt x="16207" y="13858"/>
                </a:lnTo>
                <a:lnTo>
                  <a:pt x="27302" y="5825"/>
                </a:lnTo>
                <a:lnTo>
                  <a:pt x="40301" y="1077"/>
                </a:lnTo>
                <a:lnTo>
                  <a:pt x="50601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45516" y="37156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7383" y="3744398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193" y="0"/>
                </a:moveTo>
                <a:lnTo>
                  <a:pt x="0" y="0"/>
                </a:lnTo>
                <a:lnTo>
                  <a:pt x="0" y="149754"/>
                </a:lnTo>
                <a:lnTo>
                  <a:pt x="18977" y="149754"/>
                </a:lnTo>
                <a:lnTo>
                  <a:pt x="18977" y="28314"/>
                </a:lnTo>
                <a:lnTo>
                  <a:pt x="40359" y="28314"/>
                </a:lnTo>
                <a:lnTo>
                  <a:pt x="23193" y="0"/>
                </a:lnTo>
                <a:close/>
              </a:path>
              <a:path w="115570" h="149860">
                <a:moveTo>
                  <a:pt x="40359" y="28314"/>
                </a:moveTo>
                <a:lnTo>
                  <a:pt x="18977" y="28314"/>
                </a:lnTo>
                <a:lnTo>
                  <a:pt x="93197" y="149754"/>
                </a:lnTo>
                <a:lnTo>
                  <a:pt x="115120" y="149754"/>
                </a:lnTo>
                <a:lnTo>
                  <a:pt x="115120" y="121033"/>
                </a:lnTo>
                <a:lnTo>
                  <a:pt x="96570" y="121033"/>
                </a:lnTo>
                <a:lnTo>
                  <a:pt x="40359" y="28314"/>
                </a:lnTo>
                <a:close/>
              </a:path>
              <a:path w="115570" h="149860">
                <a:moveTo>
                  <a:pt x="115120" y="0"/>
                </a:moveTo>
                <a:lnTo>
                  <a:pt x="96570" y="0"/>
                </a:lnTo>
                <a:lnTo>
                  <a:pt x="96570" y="121033"/>
                </a:lnTo>
                <a:lnTo>
                  <a:pt x="115120" y="121033"/>
                </a:lnTo>
                <a:lnTo>
                  <a:pt x="115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4901" y="3781822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90" h="115570">
                <a:moveTo>
                  <a:pt x="48871" y="0"/>
                </a:moveTo>
                <a:lnTo>
                  <a:pt x="9536" y="20322"/>
                </a:lnTo>
                <a:lnTo>
                  <a:pt x="0" y="72217"/>
                </a:lnTo>
                <a:lnTo>
                  <a:pt x="3098" y="83718"/>
                </a:lnTo>
                <a:lnTo>
                  <a:pt x="40747" y="114710"/>
                </a:lnTo>
                <a:lnTo>
                  <a:pt x="58471" y="115070"/>
                </a:lnTo>
                <a:lnTo>
                  <a:pt x="69594" y="110931"/>
                </a:lnTo>
                <a:lnTo>
                  <a:pt x="79941" y="103111"/>
                </a:lnTo>
                <a:lnTo>
                  <a:pt x="82396" y="100145"/>
                </a:lnTo>
                <a:lnTo>
                  <a:pt x="48449" y="100145"/>
                </a:lnTo>
                <a:lnTo>
                  <a:pt x="43037" y="99803"/>
                </a:lnTo>
                <a:lnTo>
                  <a:pt x="31937" y="95432"/>
                </a:lnTo>
                <a:lnTo>
                  <a:pt x="22218" y="84155"/>
                </a:lnTo>
                <a:lnTo>
                  <a:pt x="18490" y="72631"/>
                </a:lnTo>
                <a:lnTo>
                  <a:pt x="17254" y="58390"/>
                </a:lnTo>
                <a:lnTo>
                  <a:pt x="18445" y="47111"/>
                </a:lnTo>
                <a:lnTo>
                  <a:pt x="22366" y="35568"/>
                </a:lnTo>
                <a:lnTo>
                  <a:pt x="30061" y="22321"/>
                </a:lnTo>
                <a:lnTo>
                  <a:pt x="40394" y="17642"/>
                </a:lnTo>
                <a:lnTo>
                  <a:pt x="57511" y="16863"/>
                </a:lnTo>
                <a:lnTo>
                  <a:pt x="83892" y="16863"/>
                </a:lnTo>
                <a:lnTo>
                  <a:pt x="73926" y="6542"/>
                </a:lnTo>
                <a:lnTo>
                  <a:pt x="62229" y="1656"/>
                </a:lnTo>
                <a:lnTo>
                  <a:pt x="48871" y="0"/>
                </a:lnTo>
                <a:close/>
              </a:path>
              <a:path w="97790" h="115570">
                <a:moveTo>
                  <a:pt x="83892" y="16863"/>
                </a:moveTo>
                <a:lnTo>
                  <a:pt x="57511" y="16863"/>
                </a:lnTo>
                <a:lnTo>
                  <a:pt x="67949" y="23161"/>
                </a:lnTo>
                <a:lnTo>
                  <a:pt x="76339" y="36142"/>
                </a:lnTo>
                <a:lnTo>
                  <a:pt x="78394" y="47145"/>
                </a:lnTo>
                <a:lnTo>
                  <a:pt x="78749" y="64097"/>
                </a:lnTo>
                <a:lnTo>
                  <a:pt x="76206" y="76349"/>
                </a:lnTo>
                <a:lnTo>
                  <a:pt x="71415" y="88709"/>
                </a:lnTo>
                <a:lnTo>
                  <a:pt x="62345" y="97332"/>
                </a:lnTo>
                <a:lnTo>
                  <a:pt x="48449" y="100145"/>
                </a:lnTo>
                <a:lnTo>
                  <a:pt x="82396" y="100145"/>
                </a:lnTo>
                <a:lnTo>
                  <a:pt x="90028" y="90925"/>
                </a:lnTo>
                <a:lnTo>
                  <a:pt x="94330" y="79916"/>
                </a:lnTo>
                <a:lnTo>
                  <a:pt x="96895" y="66979"/>
                </a:lnTo>
                <a:lnTo>
                  <a:pt x="97718" y="51839"/>
                </a:lnTo>
                <a:lnTo>
                  <a:pt x="96205" y="40004"/>
                </a:lnTo>
                <a:lnTo>
                  <a:pt x="92180" y="28929"/>
                </a:lnTo>
                <a:lnTo>
                  <a:pt x="84976" y="17985"/>
                </a:lnTo>
                <a:lnTo>
                  <a:pt x="83892" y="16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16185" y="3743992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80" h="153670">
                <a:moveTo>
                  <a:pt x="53551" y="39164"/>
                </a:moveTo>
                <a:lnTo>
                  <a:pt x="45535" y="39164"/>
                </a:lnTo>
                <a:lnTo>
                  <a:pt x="41078" y="39360"/>
                </a:lnTo>
                <a:lnTo>
                  <a:pt x="9014" y="61117"/>
                </a:lnTo>
                <a:lnTo>
                  <a:pt x="0" y="98742"/>
                </a:lnTo>
                <a:lnTo>
                  <a:pt x="1071" y="110686"/>
                </a:lnTo>
                <a:lnTo>
                  <a:pt x="20259" y="145417"/>
                </a:lnTo>
                <a:lnTo>
                  <a:pt x="43848" y="153642"/>
                </a:lnTo>
                <a:lnTo>
                  <a:pt x="51021" y="153642"/>
                </a:lnTo>
                <a:lnTo>
                  <a:pt x="76215" y="137688"/>
                </a:lnTo>
                <a:lnTo>
                  <a:pt x="44699" y="137688"/>
                </a:lnTo>
                <a:lnTo>
                  <a:pt x="33389" y="133256"/>
                </a:lnTo>
                <a:lnTo>
                  <a:pt x="24010" y="121986"/>
                </a:lnTo>
                <a:lnTo>
                  <a:pt x="20263" y="110258"/>
                </a:lnTo>
                <a:lnTo>
                  <a:pt x="18973" y="96606"/>
                </a:lnTo>
                <a:lnTo>
                  <a:pt x="19308" y="88588"/>
                </a:lnTo>
                <a:lnTo>
                  <a:pt x="21926" y="75570"/>
                </a:lnTo>
                <a:lnTo>
                  <a:pt x="27406" y="65680"/>
                </a:lnTo>
                <a:lnTo>
                  <a:pt x="32886" y="58312"/>
                </a:lnTo>
                <a:lnTo>
                  <a:pt x="40054" y="54830"/>
                </a:lnTo>
                <a:lnTo>
                  <a:pt x="76745" y="54830"/>
                </a:lnTo>
                <a:lnTo>
                  <a:pt x="72523" y="50014"/>
                </a:lnTo>
                <a:lnTo>
                  <a:pt x="69150" y="46127"/>
                </a:lnTo>
                <a:lnTo>
                  <a:pt x="65777" y="44386"/>
                </a:lnTo>
                <a:lnTo>
                  <a:pt x="60718" y="40905"/>
                </a:lnTo>
                <a:lnTo>
                  <a:pt x="53551" y="39164"/>
                </a:lnTo>
                <a:close/>
              </a:path>
              <a:path w="93980" h="153670">
                <a:moveTo>
                  <a:pt x="93609" y="134901"/>
                </a:moveTo>
                <a:lnTo>
                  <a:pt x="78009" y="134901"/>
                </a:lnTo>
                <a:lnTo>
                  <a:pt x="78009" y="150160"/>
                </a:lnTo>
                <a:lnTo>
                  <a:pt x="93609" y="150160"/>
                </a:lnTo>
                <a:lnTo>
                  <a:pt x="93609" y="134901"/>
                </a:lnTo>
                <a:close/>
              </a:path>
              <a:path w="93980" h="153670">
                <a:moveTo>
                  <a:pt x="93609" y="0"/>
                </a:moveTo>
                <a:lnTo>
                  <a:pt x="76745" y="0"/>
                </a:lnTo>
                <a:lnTo>
                  <a:pt x="76745" y="54830"/>
                </a:lnTo>
                <a:lnTo>
                  <a:pt x="56924" y="54830"/>
                </a:lnTo>
                <a:lnTo>
                  <a:pt x="76972" y="105579"/>
                </a:lnTo>
                <a:lnTo>
                  <a:pt x="73980" y="117986"/>
                </a:lnTo>
                <a:lnTo>
                  <a:pt x="68421" y="128461"/>
                </a:lnTo>
                <a:lnTo>
                  <a:pt x="58994" y="135460"/>
                </a:lnTo>
                <a:lnTo>
                  <a:pt x="44699" y="137688"/>
                </a:lnTo>
                <a:lnTo>
                  <a:pt x="76215" y="137688"/>
                </a:lnTo>
                <a:lnTo>
                  <a:pt x="78009" y="134901"/>
                </a:lnTo>
                <a:lnTo>
                  <a:pt x="93609" y="134901"/>
                </a:lnTo>
                <a:lnTo>
                  <a:pt x="93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30510" y="3782286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20" y="0"/>
                </a:moveTo>
                <a:lnTo>
                  <a:pt x="50125" y="0"/>
                </a:lnTo>
                <a:lnTo>
                  <a:pt x="41359" y="732"/>
                </a:lnTo>
                <a:lnTo>
                  <a:pt x="8761" y="23651"/>
                </a:lnTo>
                <a:lnTo>
                  <a:pt x="0" y="62334"/>
                </a:lnTo>
                <a:lnTo>
                  <a:pt x="1380" y="74137"/>
                </a:lnTo>
                <a:lnTo>
                  <a:pt x="22594" y="108222"/>
                </a:lnTo>
                <a:lnTo>
                  <a:pt x="47202" y="115347"/>
                </a:lnTo>
                <a:lnTo>
                  <a:pt x="52655" y="115347"/>
                </a:lnTo>
                <a:lnTo>
                  <a:pt x="84697" y="99681"/>
                </a:lnTo>
                <a:lnTo>
                  <a:pt x="47988" y="99679"/>
                </a:lnTo>
                <a:lnTo>
                  <a:pt x="35435" y="96828"/>
                </a:lnTo>
                <a:lnTo>
                  <a:pt x="25424" y="88014"/>
                </a:lnTo>
                <a:lnTo>
                  <a:pt x="20822" y="76915"/>
                </a:lnTo>
                <a:lnTo>
                  <a:pt x="18926" y="63069"/>
                </a:lnTo>
                <a:lnTo>
                  <a:pt x="96502" y="63069"/>
                </a:lnTo>
                <a:lnTo>
                  <a:pt x="96502" y="51755"/>
                </a:lnTo>
                <a:lnTo>
                  <a:pt x="96327" y="48274"/>
                </a:lnTo>
                <a:lnTo>
                  <a:pt x="19769" y="48274"/>
                </a:lnTo>
                <a:lnTo>
                  <a:pt x="19769" y="39164"/>
                </a:lnTo>
                <a:lnTo>
                  <a:pt x="22693" y="31331"/>
                </a:lnTo>
                <a:lnTo>
                  <a:pt x="28236" y="25201"/>
                </a:lnTo>
                <a:lnTo>
                  <a:pt x="37977" y="18375"/>
                </a:lnTo>
                <a:lnTo>
                  <a:pt x="51905" y="16180"/>
                </a:lnTo>
                <a:lnTo>
                  <a:pt x="85655" y="16180"/>
                </a:lnTo>
                <a:lnTo>
                  <a:pt x="84303" y="13925"/>
                </a:lnTo>
                <a:lnTo>
                  <a:pt x="78794" y="9109"/>
                </a:lnTo>
                <a:lnTo>
                  <a:pt x="71655" y="5628"/>
                </a:lnTo>
                <a:lnTo>
                  <a:pt x="64909" y="2146"/>
                </a:lnTo>
                <a:lnTo>
                  <a:pt x="57320" y="0"/>
                </a:lnTo>
                <a:close/>
              </a:path>
              <a:path w="96519" h="115570">
                <a:moveTo>
                  <a:pt x="94815" y="77459"/>
                </a:moveTo>
                <a:lnTo>
                  <a:pt x="77558" y="77459"/>
                </a:lnTo>
                <a:lnTo>
                  <a:pt x="76265" y="82275"/>
                </a:lnTo>
                <a:lnTo>
                  <a:pt x="74185" y="86626"/>
                </a:lnTo>
                <a:lnTo>
                  <a:pt x="70812" y="90108"/>
                </a:lnTo>
                <a:lnTo>
                  <a:pt x="65303" y="96606"/>
                </a:lnTo>
                <a:lnTo>
                  <a:pt x="57714" y="99681"/>
                </a:lnTo>
                <a:lnTo>
                  <a:pt x="94422" y="81404"/>
                </a:lnTo>
                <a:lnTo>
                  <a:pt x="94815" y="77459"/>
                </a:lnTo>
                <a:close/>
              </a:path>
              <a:path w="96519" h="115570">
                <a:moveTo>
                  <a:pt x="85655" y="16180"/>
                </a:moveTo>
                <a:lnTo>
                  <a:pt x="51905" y="16180"/>
                </a:lnTo>
                <a:lnTo>
                  <a:pt x="64565" y="20031"/>
                </a:lnTo>
                <a:lnTo>
                  <a:pt x="73342" y="29591"/>
                </a:lnTo>
                <a:lnTo>
                  <a:pt x="75871" y="33942"/>
                </a:lnTo>
                <a:lnTo>
                  <a:pt x="77558" y="40441"/>
                </a:lnTo>
                <a:lnTo>
                  <a:pt x="78401" y="48274"/>
                </a:lnTo>
                <a:lnTo>
                  <a:pt x="96327" y="48274"/>
                </a:lnTo>
                <a:lnTo>
                  <a:pt x="96108" y="43922"/>
                </a:lnTo>
                <a:lnTo>
                  <a:pt x="94815" y="39164"/>
                </a:lnTo>
                <a:lnTo>
                  <a:pt x="93579" y="31738"/>
                </a:lnTo>
                <a:lnTo>
                  <a:pt x="91442" y="25239"/>
                </a:lnTo>
                <a:lnTo>
                  <a:pt x="87676" y="19553"/>
                </a:lnTo>
                <a:lnTo>
                  <a:pt x="85655" y="16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8290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8290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8290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8290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8290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9739" y="3975557"/>
            <a:ext cx="128905" cy="157480"/>
          </a:xfrm>
          <a:custGeom>
            <a:avLst/>
            <a:gdLst/>
            <a:ahLst/>
            <a:cxnLst/>
            <a:rect l="l" t="t" r="r" b="b"/>
            <a:pathLst>
              <a:path w="128905" h="157479">
                <a:moveTo>
                  <a:pt x="67464" y="0"/>
                </a:moveTo>
                <a:lnTo>
                  <a:pt x="23144" y="16899"/>
                </a:lnTo>
                <a:lnTo>
                  <a:pt x="3321" y="50486"/>
                </a:lnTo>
                <a:lnTo>
                  <a:pt x="0" y="78127"/>
                </a:lnTo>
                <a:lnTo>
                  <a:pt x="758" y="91831"/>
                </a:lnTo>
                <a:lnTo>
                  <a:pt x="20647" y="137639"/>
                </a:lnTo>
                <a:lnTo>
                  <a:pt x="54275" y="156036"/>
                </a:lnTo>
                <a:lnTo>
                  <a:pt x="69382" y="157015"/>
                </a:lnTo>
                <a:lnTo>
                  <a:pt x="82010" y="155266"/>
                </a:lnTo>
                <a:lnTo>
                  <a:pt x="93592" y="151114"/>
                </a:lnTo>
                <a:lnTo>
                  <a:pt x="104455" y="144219"/>
                </a:lnTo>
                <a:lnTo>
                  <a:pt x="110117" y="138826"/>
                </a:lnTo>
                <a:lnTo>
                  <a:pt x="60270" y="138826"/>
                </a:lnTo>
                <a:lnTo>
                  <a:pt x="48747" y="135649"/>
                </a:lnTo>
                <a:lnTo>
                  <a:pt x="23685" y="105929"/>
                </a:lnTo>
                <a:lnTo>
                  <a:pt x="20257" y="78066"/>
                </a:lnTo>
                <a:lnTo>
                  <a:pt x="21288" y="63840"/>
                </a:lnTo>
                <a:lnTo>
                  <a:pt x="45482" y="23054"/>
                </a:lnTo>
                <a:lnTo>
                  <a:pt x="72581" y="17576"/>
                </a:lnTo>
                <a:lnTo>
                  <a:pt x="111952" y="17576"/>
                </a:lnTo>
                <a:lnTo>
                  <a:pt x="105212" y="10320"/>
                </a:lnTo>
                <a:lnTo>
                  <a:pt x="94602" y="4541"/>
                </a:lnTo>
                <a:lnTo>
                  <a:pt x="82019" y="1123"/>
                </a:lnTo>
                <a:lnTo>
                  <a:pt x="67464" y="0"/>
                </a:lnTo>
                <a:close/>
              </a:path>
              <a:path w="128905" h="157479">
                <a:moveTo>
                  <a:pt x="128608" y="98347"/>
                </a:moveTo>
                <a:lnTo>
                  <a:pt x="108464" y="103296"/>
                </a:lnTo>
                <a:lnTo>
                  <a:pt x="104358" y="114574"/>
                </a:lnTo>
                <a:lnTo>
                  <a:pt x="97263" y="126370"/>
                </a:lnTo>
                <a:lnTo>
                  <a:pt x="88524" y="133502"/>
                </a:lnTo>
                <a:lnTo>
                  <a:pt x="76547" y="137672"/>
                </a:lnTo>
                <a:lnTo>
                  <a:pt x="60270" y="138826"/>
                </a:lnTo>
                <a:lnTo>
                  <a:pt x="110117" y="138826"/>
                </a:lnTo>
                <a:lnTo>
                  <a:pt x="114932" y="134240"/>
                </a:lnTo>
                <a:lnTo>
                  <a:pt x="121578" y="123634"/>
                </a:lnTo>
                <a:lnTo>
                  <a:pt x="126115" y="111622"/>
                </a:lnTo>
                <a:lnTo>
                  <a:pt x="128608" y="98347"/>
                </a:lnTo>
                <a:close/>
              </a:path>
              <a:path w="128905" h="157479">
                <a:moveTo>
                  <a:pt x="111952" y="17576"/>
                </a:moveTo>
                <a:lnTo>
                  <a:pt x="72581" y="17576"/>
                </a:lnTo>
                <a:lnTo>
                  <a:pt x="85441" y="20295"/>
                </a:lnTo>
                <a:lnTo>
                  <a:pt x="95959" y="26257"/>
                </a:lnTo>
                <a:lnTo>
                  <a:pt x="103426" y="36146"/>
                </a:lnTo>
                <a:lnTo>
                  <a:pt x="107949" y="48738"/>
                </a:lnTo>
                <a:lnTo>
                  <a:pt x="126543" y="43467"/>
                </a:lnTo>
                <a:lnTo>
                  <a:pt x="122972" y="32912"/>
                </a:lnTo>
                <a:lnTo>
                  <a:pt x="116129" y="22074"/>
                </a:lnTo>
                <a:lnTo>
                  <a:pt x="111952" y="17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85935" y="3715677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4" h="487679">
                <a:moveTo>
                  <a:pt x="753550" y="0"/>
                </a:moveTo>
                <a:lnTo>
                  <a:pt x="50592" y="0"/>
                </a:lnTo>
                <a:lnTo>
                  <a:pt x="40299" y="1076"/>
                </a:lnTo>
                <a:lnTo>
                  <a:pt x="7580" y="24630"/>
                </a:lnTo>
                <a:lnTo>
                  <a:pt x="0" y="52219"/>
                </a:lnTo>
                <a:lnTo>
                  <a:pt x="1058" y="445900"/>
                </a:lnTo>
                <a:lnTo>
                  <a:pt x="24036" y="479671"/>
                </a:lnTo>
                <a:lnTo>
                  <a:pt x="50592" y="487495"/>
                </a:lnTo>
                <a:lnTo>
                  <a:pt x="763839" y="486402"/>
                </a:lnTo>
                <a:lnTo>
                  <a:pt x="796562" y="462689"/>
                </a:lnTo>
                <a:lnTo>
                  <a:pt x="804143" y="435281"/>
                </a:lnTo>
                <a:lnTo>
                  <a:pt x="803083" y="41477"/>
                </a:lnTo>
                <a:lnTo>
                  <a:pt x="780105" y="7727"/>
                </a:lnTo>
                <a:lnTo>
                  <a:pt x="753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285935" y="3715677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4" h="487679">
                <a:moveTo>
                  <a:pt x="50592" y="0"/>
                </a:moveTo>
                <a:lnTo>
                  <a:pt x="753550" y="0"/>
                </a:lnTo>
                <a:lnTo>
                  <a:pt x="767574" y="2022"/>
                </a:lnTo>
                <a:lnTo>
                  <a:pt x="798426" y="28000"/>
                </a:lnTo>
                <a:lnTo>
                  <a:pt x="804143" y="435281"/>
                </a:lnTo>
                <a:lnTo>
                  <a:pt x="802153" y="449756"/>
                </a:lnTo>
                <a:lnTo>
                  <a:pt x="776839" y="481597"/>
                </a:lnTo>
                <a:lnTo>
                  <a:pt x="50592" y="487495"/>
                </a:lnTo>
                <a:lnTo>
                  <a:pt x="36568" y="485441"/>
                </a:lnTo>
                <a:lnTo>
                  <a:pt x="5715" y="459317"/>
                </a:lnTo>
                <a:lnTo>
                  <a:pt x="0" y="52219"/>
                </a:lnTo>
                <a:lnTo>
                  <a:pt x="1989" y="37600"/>
                </a:lnTo>
                <a:lnTo>
                  <a:pt x="7580" y="24630"/>
                </a:lnTo>
                <a:lnTo>
                  <a:pt x="16206" y="13856"/>
                </a:lnTo>
                <a:lnTo>
                  <a:pt x="27301" y="5823"/>
                </a:lnTo>
                <a:lnTo>
                  <a:pt x="40299" y="1076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36528" y="37156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61379" y="3744398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69" h="149860">
                <a:moveTo>
                  <a:pt x="23160" y="0"/>
                </a:moveTo>
                <a:lnTo>
                  <a:pt x="0" y="0"/>
                </a:lnTo>
                <a:lnTo>
                  <a:pt x="0" y="149754"/>
                </a:lnTo>
                <a:lnTo>
                  <a:pt x="18944" y="149754"/>
                </a:lnTo>
                <a:lnTo>
                  <a:pt x="18944" y="28314"/>
                </a:lnTo>
                <a:lnTo>
                  <a:pt x="40335" y="28314"/>
                </a:lnTo>
                <a:lnTo>
                  <a:pt x="23160" y="0"/>
                </a:lnTo>
                <a:close/>
              </a:path>
              <a:path w="115569" h="149860">
                <a:moveTo>
                  <a:pt x="40335" y="28314"/>
                </a:moveTo>
                <a:lnTo>
                  <a:pt x="18944" y="28314"/>
                </a:lnTo>
                <a:lnTo>
                  <a:pt x="93203" y="149754"/>
                </a:lnTo>
                <a:lnTo>
                  <a:pt x="115126" y="149754"/>
                </a:lnTo>
                <a:lnTo>
                  <a:pt x="115126" y="121033"/>
                </a:lnTo>
                <a:lnTo>
                  <a:pt x="96575" y="121033"/>
                </a:lnTo>
                <a:lnTo>
                  <a:pt x="40335" y="28314"/>
                </a:lnTo>
                <a:close/>
              </a:path>
              <a:path w="115569" h="149860">
                <a:moveTo>
                  <a:pt x="115126" y="0"/>
                </a:moveTo>
                <a:lnTo>
                  <a:pt x="96575" y="0"/>
                </a:lnTo>
                <a:lnTo>
                  <a:pt x="96575" y="121033"/>
                </a:lnTo>
                <a:lnTo>
                  <a:pt x="115126" y="121033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98867" y="3781822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62" y="0"/>
                </a:moveTo>
                <a:lnTo>
                  <a:pt x="9551" y="20315"/>
                </a:lnTo>
                <a:lnTo>
                  <a:pt x="0" y="72205"/>
                </a:lnTo>
                <a:lnTo>
                  <a:pt x="3096" y="83708"/>
                </a:lnTo>
                <a:lnTo>
                  <a:pt x="40726" y="114710"/>
                </a:lnTo>
                <a:lnTo>
                  <a:pt x="58450" y="115075"/>
                </a:lnTo>
                <a:lnTo>
                  <a:pt x="69572" y="110939"/>
                </a:lnTo>
                <a:lnTo>
                  <a:pt x="79920" y="103119"/>
                </a:lnTo>
                <a:lnTo>
                  <a:pt x="82381" y="100145"/>
                </a:lnTo>
                <a:lnTo>
                  <a:pt x="48468" y="100145"/>
                </a:lnTo>
                <a:lnTo>
                  <a:pt x="43071" y="99805"/>
                </a:lnTo>
                <a:lnTo>
                  <a:pt x="31968" y="95438"/>
                </a:lnTo>
                <a:lnTo>
                  <a:pt x="22249" y="84167"/>
                </a:lnTo>
                <a:lnTo>
                  <a:pt x="18516" y="72642"/>
                </a:lnTo>
                <a:lnTo>
                  <a:pt x="17278" y="58408"/>
                </a:lnTo>
                <a:lnTo>
                  <a:pt x="18466" y="47123"/>
                </a:lnTo>
                <a:lnTo>
                  <a:pt x="22381" y="35579"/>
                </a:lnTo>
                <a:lnTo>
                  <a:pt x="30066" y="22336"/>
                </a:lnTo>
                <a:lnTo>
                  <a:pt x="40391" y="17643"/>
                </a:lnTo>
                <a:lnTo>
                  <a:pt x="57493" y="16856"/>
                </a:lnTo>
                <a:lnTo>
                  <a:pt x="83874" y="16856"/>
                </a:lnTo>
                <a:lnTo>
                  <a:pt x="73921" y="6544"/>
                </a:lnTo>
                <a:lnTo>
                  <a:pt x="62232" y="1656"/>
                </a:lnTo>
                <a:lnTo>
                  <a:pt x="48862" y="0"/>
                </a:lnTo>
                <a:close/>
              </a:path>
              <a:path w="97789" h="115570">
                <a:moveTo>
                  <a:pt x="83874" y="16856"/>
                </a:moveTo>
                <a:lnTo>
                  <a:pt x="57493" y="16856"/>
                </a:lnTo>
                <a:lnTo>
                  <a:pt x="67941" y="23148"/>
                </a:lnTo>
                <a:lnTo>
                  <a:pt x="76321" y="36130"/>
                </a:lnTo>
                <a:lnTo>
                  <a:pt x="78379" y="47132"/>
                </a:lnTo>
                <a:lnTo>
                  <a:pt x="78737" y="64076"/>
                </a:lnTo>
                <a:lnTo>
                  <a:pt x="76198" y="76333"/>
                </a:lnTo>
                <a:lnTo>
                  <a:pt x="71416" y="88684"/>
                </a:lnTo>
                <a:lnTo>
                  <a:pt x="62363" y="97326"/>
                </a:lnTo>
                <a:lnTo>
                  <a:pt x="48468" y="100145"/>
                </a:lnTo>
                <a:lnTo>
                  <a:pt x="82381" y="100145"/>
                </a:lnTo>
                <a:lnTo>
                  <a:pt x="90012" y="90929"/>
                </a:lnTo>
                <a:lnTo>
                  <a:pt x="94314" y="79920"/>
                </a:lnTo>
                <a:lnTo>
                  <a:pt x="96880" y="66983"/>
                </a:lnTo>
                <a:lnTo>
                  <a:pt x="97703" y="51845"/>
                </a:lnTo>
                <a:lnTo>
                  <a:pt x="96191" y="40008"/>
                </a:lnTo>
                <a:lnTo>
                  <a:pt x="92168" y="28932"/>
                </a:lnTo>
                <a:lnTo>
                  <a:pt x="84966" y="17987"/>
                </a:lnTo>
                <a:lnTo>
                  <a:pt x="83874" y="168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10187" y="3743992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80" h="153670">
                <a:moveTo>
                  <a:pt x="53511" y="39164"/>
                </a:moveTo>
                <a:lnTo>
                  <a:pt x="45529" y="39164"/>
                </a:lnTo>
                <a:lnTo>
                  <a:pt x="41071" y="39360"/>
                </a:lnTo>
                <a:lnTo>
                  <a:pt x="9011" y="61122"/>
                </a:lnTo>
                <a:lnTo>
                  <a:pt x="0" y="98750"/>
                </a:lnTo>
                <a:lnTo>
                  <a:pt x="1067" y="110691"/>
                </a:lnTo>
                <a:lnTo>
                  <a:pt x="20257" y="145427"/>
                </a:lnTo>
                <a:lnTo>
                  <a:pt x="43842" y="153642"/>
                </a:lnTo>
                <a:lnTo>
                  <a:pt x="50982" y="153642"/>
                </a:lnTo>
                <a:lnTo>
                  <a:pt x="76171" y="137690"/>
                </a:lnTo>
                <a:lnTo>
                  <a:pt x="44683" y="137690"/>
                </a:lnTo>
                <a:lnTo>
                  <a:pt x="33371" y="133259"/>
                </a:lnTo>
                <a:lnTo>
                  <a:pt x="23991" y="121982"/>
                </a:lnTo>
                <a:lnTo>
                  <a:pt x="20231" y="110255"/>
                </a:lnTo>
                <a:lnTo>
                  <a:pt x="18940" y="96606"/>
                </a:lnTo>
                <a:lnTo>
                  <a:pt x="19274" y="88588"/>
                </a:lnTo>
                <a:lnTo>
                  <a:pt x="21892" y="75570"/>
                </a:lnTo>
                <a:lnTo>
                  <a:pt x="27372" y="65680"/>
                </a:lnTo>
                <a:lnTo>
                  <a:pt x="32881" y="58312"/>
                </a:lnTo>
                <a:lnTo>
                  <a:pt x="40020" y="54830"/>
                </a:lnTo>
                <a:lnTo>
                  <a:pt x="76728" y="54830"/>
                </a:lnTo>
                <a:lnTo>
                  <a:pt x="69139" y="46127"/>
                </a:lnTo>
                <a:lnTo>
                  <a:pt x="65766" y="44386"/>
                </a:lnTo>
                <a:lnTo>
                  <a:pt x="60707" y="40905"/>
                </a:lnTo>
                <a:lnTo>
                  <a:pt x="53511" y="39164"/>
                </a:lnTo>
                <a:close/>
              </a:path>
              <a:path w="93980" h="153670">
                <a:moveTo>
                  <a:pt x="93592" y="134901"/>
                </a:moveTo>
                <a:lnTo>
                  <a:pt x="77964" y="134901"/>
                </a:lnTo>
                <a:lnTo>
                  <a:pt x="77964" y="150160"/>
                </a:lnTo>
                <a:lnTo>
                  <a:pt x="93592" y="150160"/>
                </a:lnTo>
                <a:lnTo>
                  <a:pt x="93592" y="134901"/>
                </a:lnTo>
                <a:close/>
              </a:path>
              <a:path w="93980" h="153670">
                <a:moveTo>
                  <a:pt x="93592" y="0"/>
                </a:moveTo>
                <a:lnTo>
                  <a:pt x="76728" y="0"/>
                </a:lnTo>
                <a:lnTo>
                  <a:pt x="76728" y="54830"/>
                </a:lnTo>
                <a:lnTo>
                  <a:pt x="56884" y="54830"/>
                </a:lnTo>
                <a:lnTo>
                  <a:pt x="76953" y="105568"/>
                </a:lnTo>
                <a:lnTo>
                  <a:pt x="73953" y="117978"/>
                </a:lnTo>
                <a:lnTo>
                  <a:pt x="68400" y="128446"/>
                </a:lnTo>
                <a:lnTo>
                  <a:pt x="58988" y="135456"/>
                </a:lnTo>
                <a:lnTo>
                  <a:pt x="44683" y="137690"/>
                </a:lnTo>
                <a:lnTo>
                  <a:pt x="76171" y="137690"/>
                </a:lnTo>
                <a:lnTo>
                  <a:pt x="77964" y="134901"/>
                </a:lnTo>
                <a:lnTo>
                  <a:pt x="93592" y="134901"/>
                </a:lnTo>
                <a:lnTo>
                  <a:pt x="93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824463" y="3782286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2" y="0"/>
                </a:moveTo>
                <a:lnTo>
                  <a:pt x="50147" y="0"/>
                </a:lnTo>
                <a:lnTo>
                  <a:pt x="41370" y="734"/>
                </a:lnTo>
                <a:lnTo>
                  <a:pt x="8773" y="23666"/>
                </a:lnTo>
                <a:lnTo>
                  <a:pt x="0" y="62352"/>
                </a:lnTo>
                <a:lnTo>
                  <a:pt x="1388" y="74150"/>
                </a:lnTo>
                <a:lnTo>
                  <a:pt x="22640" y="108222"/>
                </a:lnTo>
                <a:lnTo>
                  <a:pt x="47224" y="115347"/>
                </a:lnTo>
                <a:lnTo>
                  <a:pt x="52676" y="115347"/>
                </a:lnTo>
                <a:lnTo>
                  <a:pt x="84718" y="99681"/>
                </a:lnTo>
                <a:lnTo>
                  <a:pt x="48022" y="99679"/>
                </a:lnTo>
                <a:lnTo>
                  <a:pt x="35463" y="96830"/>
                </a:lnTo>
                <a:lnTo>
                  <a:pt x="25459" y="88014"/>
                </a:lnTo>
                <a:lnTo>
                  <a:pt x="20885" y="76915"/>
                </a:lnTo>
                <a:lnTo>
                  <a:pt x="18948" y="63069"/>
                </a:lnTo>
                <a:lnTo>
                  <a:pt x="96523" y="63069"/>
                </a:lnTo>
                <a:lnTo>
                  <a:pt x="96523" y="51755"/>
                </a:lnTo>
                <a:lnTo>
                  <a:pt x="96348" y="48274"/>
                </a:lnTo>
                <a:lnTo>
                  <a:pt x="19791" y="48274"/>
                </a:lnTo>
                <a:lnTo>
                  <a:pt x="19791" y="39164"/>
                </a:lnTo>
                <a:lnTo>
                  <a:pt x="22770" y="31331"/>
                </a:lnTo>
                <a:lnTo>
                  <a:pt x="28258" y="25201"/>
                </a:lnTo>
                <a:lnTo>
                  <a:pt x="38019" y="18375"/>
                </a:lnTo>
                <a:lnTo>
                  <a:pt x="51926" y="16180"/>
                </a:lnTo>
                <a:lnTo>
                  <a:pt x="85676" y="16180"/>
                </a:lnTo>
                <a:lnTo>
                  <a:pt x="84325" y="13925"/>
                </a:lnTo>
                <a:lnTo>
                  <a:pt x="78816" y="9109"/>
                </a:lnTo>
                <a:lnTo>
                  <a:pt x="71677" y="5628"/>
                </a:lnTo>
                <a:lnTo>
                  <a:pt x="64931" y="2146"/>
                </a:lnTo>
                <a:lnTo>
                  <a:pt x="57342" y="0"/>
                </a:lnTo>
                <a:close/>
              </a:path>
              <a:path w="96519" h="115570">
                <a:moveTo>
                  <a:pt x="94837" y="77459"/>
                </a:moveTo>
                <a:lnTo>
                  <a:pt x="77579" y="77459"/>
                </a:lnTo>
                <a:lnTo>
                  <a:pt x="76286" y="82275"/>
                </a:lnTo>
                <a:lnTo>
                  <a:pt x="74206" y="86626"/>
                </a:lnTo>
                <a:lnTo>
                  <a:pt x="70833" y="90108"/>
                </a:lnTo>
                <a:lnTo>
                  <a:pt x="65324" y="96606"/>
                </a:lnTo>
                <a:lnTo>
                  <a:pt x="57736" y="99681"/>
                </a:lnTo>
                <a:lnTo>
                  <a:pt x="94443" y="81404"/>
                </a:lnTo>
                <a:lnTo>
                  <a:pt x="94837" y="77459"/>
                </a:lnTo>
                <a:close/>
              </a:path>
              <a:path w="96519" h="115570">
                <a:moveTo>
                  <a:pt x="85676" y="16180"/>
                </a:moveTo>
                <a:lnTo>
                  <a:pt x="51926" y="16180"/>
                </a:lnTo>
                <a:lnTo>
                  <a:pt x="64586" y="20031"/>
                </a:lnTo>
                <a:lnTo>
                  <a:pt x="73363" y="29591"/>
                </a:lnTo>
                <a:lnTo>
                  <a:pt x="75893" y="33942"/>
                </a:lnTo>
                <a:lnTo>
                  <a:pt x="77579" y="40441"/>
                </a:lnTo>
                <a:lnTo>
                  <a:pt x="78422" y="48274"/>
                </a:lnTo>
                <a:lnTo>
                  <a:pt x="96348" y="48274"/>
                </a:lnTo>
                <a:lnTo>
                  <a:pt x="96130" y="43922"/>
                </a:lnTo>
                <a:lnTo>
                  <a:pt x="94837" y="39164"/>
                </a:lnTo>
                <a:lnTo>
                  <a:pt x="93600" y="31738"/>
                </a:lnTo>
                <a:lnTo>
                  <a:pt x="91464" y="25239"/>
                </a:lnTo>
                <a:lnTo>
                  <a:pt x="87698" y="19553"/>
                </a:lnTo>
                <a:lnTo>
                  <a:pt x="85676" y="16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99717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99717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99717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499717" y="393592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64"/>
                </a:lnTo>
                <a:lnTo>
                  <a:pt x="0" y="238064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499717" y="3935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28335" y="3979445"/>
            <a:ext cx="120014" cy="149860"/>
          </a:xfrm>
          <a:custGeom>
            <a:avLst/>
            <a:gdLst/>
            <a:ahLst/>
            <a:cxnLst/>
            <a:rect l="l" t="t" r="r" b="b"/>
            <a:pathLst>
              <a:path w="120014" h="149860">
                <a:moveTo>
                  <a:pt x="58631" y="0"/>
                </a:moveTo>
                <a:lnTo>
                  <a:pt x="0" y="0"/>
                </a:lnTo>
                <a:lnTo>
                  <a:pt x="0" y="149754"/>
                </a:lnTo>
                <a:lnTo>
                  <a:pt x="64470" y="149524"/>
                </a:lnTo>
                <a:lnTo>
                  <a:pt x="98898" y="132348"/>
                </a:lnTo>
                <a:lnTo>
                  <a:pt x="19843" y="132348"/>
                </a:lnTo>
                <a:lnTo>
                  <a:pt x="19843" y="17406"/>
                </a:lnTo>
                <a:lnTo>
                  <a:pt x="100865" y="17406"/>
                </a:lnTo>
                <a:lnTo>
                  <a:pt x="95736" y="12109"/>
                </a:lnTo>
                <a:lnTo>
                  <a:pt x="85105" y="5413"/>
                </a:lnTo>
                <a:lnTo>
                  <a:pt x="72762" y="1361"/>
                </a:lnTo>
                <a:lnTo>
                  <a:pt x="58631" y="0"/>
                </a:lnTo>
                <a:close/>
              </a:path>
              <a:path w="120014" h="149860">
                <a:moveTo>
                  <a:pt x="100865" y="17406"/>
                </a:moveTo>
                <a:lnTo>
                  <a:pt x="19843" y="17406"/>
                </a:lnTo>
                <a:lnTo>
                  <a:pt x="59173" y="17573"/>
                </a:lnTo>
                <a:lnTo>
                  <a:pt x="71682" y="20206"/>
                </a:lnTo>
                <a:lnTo>
                  <a:pt x="99033" y="61010"/>
                </a:lnTo>
                <a:lnTo>
                  <a:pt x="99948" y="75718"/>
                </a:lnTo>
                <a:lnTo>
                  <a:pt x="99948" y="80534"/>
                </a:lnTo>
                <a:lnTo>
                  <a:pt x="99105" y="85756"/>
                </a:lnTo>
                <a:lnTo>
                  <a:pt x="98262" y="91384"/>
                </a:lnTo>
                <a:lnTo>
                  <a:pt x="96575" y="100958"/>
                </a:lnTo>
                <a:lnTo>
                  <a:pt x="93652" y="108791"/>
                </a:lnTo>
                <a:lnTo>
                  <a:pt x="89830" y="114883"/>
                </a:lnTo>
                <a:lnTo>
                  <a:pt x="85220" y="122310"/>
                </a:lnTo>
                <a:lnTo>
                  <a:pt x="78868" y="127532"/>
                </a:lnTo>
                <a:lnTo>
                  <a:pt x="71279" y="130143"/>
                </a:lnTo>
                <a:lnTo>
                  <a:pt x="67063" y="131477"/>
                </a:lnTo>
                <a:lnTo>
                  <a:pt x="61554" y="132348"/>
                </a:lnTo>
                <a:lnTo>
                  <a:pt x="98898" y="132348"/>
                </a:lnTo>
                <a:lnTo>
                  <a:pt x="117134" y="96831"/>
                </a:lnTo>
                <a:lnTo>
                  <a:pt x="119765" y="69690"/>
                </a:lnTo>
                <a:lnTo>
                  <a:pt x="118593" y="55812"/>
                </a:lnTo>
                <a:lnTo>
                  <a:pt x="115690" y="43129"/>
                </a:lnTo>
                <a:lnTo>
                  <a:pt x="111066" y="31654"/>
                </a:lnTo>
                <a:lnTo>
                  <a:pt x="104732" y="21401"/>
                </a:lnTo>
                <a:lnTo>
                  <a:pt x="100865" y="17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85935" y="4278473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4" h="487679">
                <a:moveTo>
                  <a:pt x="753550" y="0"/>
                </a:moveTo>
                <a:lnTo>
                  <a:pt x="50592" y="0"/>
                </a:lnTo>
                <a:lnTo>
                  <a:pt x="40287" y="1096"/>
                </a:lnTo>
                <a:lnTo>
                  <a:pt x="7577" y="24822"/>
                </a:lnTo>
                <a:lnTo>
                  <a:pt x="0" y="52237"/>
                </a:lnTo>
                <a:lnTo>
                  <a:pt x="1061" y="445906"/>
                </a:lnTo>
                <a:lnTo>
                  <a:pt x="24040" y="479679"/>
                </a:lnTo>
                <a:lnTo>
                  <a:pt x="50592" y="487503"/>
                </a:lnTo>
                <a:lnTo>
                  <a:pt x="763853" y="486407"/>
                </a:lnTo>
                <a:lnTo>
                  <a:pt x="796565" y="462682"/>
                </a:lnTo>
                <a:lnTo>
                  <a:pt x="804143" y="435269"/>
                </a:lnTo>
                <a:lnTo>
                  <a:pt x="803081" y="41596"/>
                </a:lnTo>
                <a:lnTo>
                  <a:pt x="780101" y="7823"/>
                </a:lnTo>
                <a:lnTo>
                  <a:pt x="753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85935" y="4278473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4" h="487679">
                <a:moveTo>
                  <a:pt x="50592" y="0"/>
                </a:moveTo>
                <a:lnTo>
                  <a:pt x="753550" y="0"/>
                </a:lnTo>
                <a:lnTo>
                  <a:pt x="767572" y="2053"/>
                </a:lnTo>
                <a:lnTo>
                  <a:pt x="798422" y="28179"/>
                </a:lnTo>
                <a:lnTo>
                  <a:pt x="804143" y="435269"/>
                </a:lnTo>
                <a:lnTo>
                  <a:pt x="802154" y="449746"/>
                </a:lnTo>
                <a:lnTo>
                  <a:pt x="776848" y="481597"/>
                </a:lnTo>
                <a:lnTo>
                  <a:pt x="50592" y="487503"/>
                </a:lnTo>
                <a:lnTo>
                  <a:pt x="36570" y="485449"/>
                </a:lnTo>
                <a:lnTo>
                  <a:pt x="5720" y="459323"/>
                </a:lnTo>
                <a:lnTo>
                  <a:pt x="0" y="52237"/>
                </a:lnTo>
                <a:lnTo>
                  <a:pt x="1988" y="37759"/>
                </a:lnTo>
                <a:lnTo>
                  <a:pt x="7577" y="24822"/>
                </a:lnTo>
                <a:lnTo>
                  <a:pt x="16201" y="14010"/>
                </a:lnTo>
                <a:lnTo>
                  <a:pt x="27293" y="5906"/>
                </a:lnTo>
                <a:lnTo>
                  <a:pt x="40287" y="1096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36528" y="42784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458850" y="4307205"/>
            <a:ext cx="114935" cy="149860"/>
          </a:xfrm>
          <a:custGeom>
            <a:avLst/>
            <a:gdLst/>
            <a:ahLst/>
            <a:cxnLst/>
            <a:rect l="l" t="t" r="r" b="b"/>
            <a:pathLst>
              <a:path w="114934" h="149860">
                <a:moveTo>
                  <a:pt x="23160" y="0"/>
                </a:moveTo>
                <a:lnTo>
                  <a:pt x="0" y="0"/>
                </a:lnTo>
                <a:lnTo>
                  <a:pt x="0" y="149731"/>
                </a:lnTo>
                <a:lnTo>
                  <a:pt x="18550" y="149731"/>
                </a:lnTo>
                <a:lnTo>
                  <a:pt x="18550" y="28726"/>
                </a:lnTo>
                <a:lnTo>
                  <a:pt x="40420" y="28726"/>
                </a:lnTo>
                <a:lnTo>
                  <a:pt x="23160" y="0"/>
                </a:lnTo>
                <a:close/>
              </a:path>
              <a:path w="114934" h="149860">
                <a:moveTo>
                  <a:pt x="40420" y="28726"/>
                </a:moveTo>
                <a:lnTo>
                  <a:pt x="18550" y="28726"/>
                </a:lnTo>
                <a:lnTo>
                  <a:pt x="92753" y="149731"/>
                </a:lnTo>
                <a:lnTo>
                  <a:pt x="114676" y="149731"/>
                </a:lnTo>
                <a:lnTo>
                  <a:pt x="114676" y="121440"/>
                </a:lnTo>
                <a:lnTo>
                  <a:pt x="96126" y="121440"/>
                </a:lnTo>
                <a:lnTo>
                  <a:pt x="40420" y="28726"/>
                </a:lnTo>
                <a:close/>
              </a:path>
              <a:path w="114934" h="149860">
                <a:moveTo>
                  <a:pt x="114676" y="0"/>
                </a:moveTo>
                <a:lnTo>
                  <a:pt x="96126" y="0"/>
                </a:lnTo>
                <a:lnTo>
                  <a:pt x="96126" y="121440"/>
                </a:lnTo>
                <a:lnTo>
                  <a:pt x="114676" y="121440"/>
                </a:lnTo>
                <a:lnTo>
                  <a:pt x="1146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96314" y="4344635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85" y="0"/>
                </a:moveTo>
                <a:lnTo>
                  <a:pt x="9615" y="20352"/>
                </a:lnTo>
                <a:lnTo>
                  <a:pt x="0" y="72152"/>
                </a:lnTo>
                <a:lnTo>
                  <a:pt x="3046" y="83784"/>
                </a:lnTo>
                <a:lnTo>
                  <a:pt x="40526" y="114737"/>
                </a:lnTo>
                <a:lnTo>
                  <a:pt x="58078" y="115139"/>
                </a:lnTo>
                <a:lnTo>
                  <a:pt x="69318" y="111122"/>
                </a:lnTo>
                <a:lnTo>
                  <a:pt x="79693" y="103358"/>
                </a:lnTo>
                <a:lnTo>
                  <a:pt x="81956" y="100546"/>
                </a:lnTo>
                <a:lnTo>
                  <a:pt x="48042" y="100546"/>
                </a:lnTo>
                <a:lnTo>
                  <a:pt x="43050" y="100209"/>
                </a:lnTo>
                <a:lnTo>
                  <a:pt x="31858" y="95720"/>
                </a:lnTo>
                <a:lnTo>
                  <a:pt x="22209" y="84525"/>
                </a:lnTo>
                <a:lnTo>
                  <a:pt x="18554" y="72944"/>
                </a:lnTo>
                <a:lnTo>
                  <a:pt x="17296" y="58863"/>
                </a:lnTo>
                <a:lnTo>
                  <a:pt x="18411" y="47603"/>
                </a:lnTo>
                <a:lnTo>
                  <a:pt x="22194" y="35934"/>
                </a:lnTo>
                <a:lnTo>
                  <a:pt x="29632" y="22686"/>
                </a:lnTo>
                <a:lnTo>
                  <a:pt x="40095" y="18058"/>
                </a:lnTo>
                <a:lnTo>
                  <a:pt x="57077" y="17217"/>
                </a:lnTo>
                <a:lnTo>
                  <a:pt x="84019" y="17217"/>
                </a:lnTo>
                <a:lnTo>
                  <a:pt x="73675" y="6532"/>
                </a:lnTo>
                <a:lnTo>
                  <a:pt x="61964" y="1650"/>
                </a:lnTo>
                <a:lnTo>
                  <a:pt x="48885" y="0"/>
                </a:lnTo>
                <a:close/>
              </a:path>
              <a:path w="97789" h="115570">
                <a:moveTo>
                  <a:pt x="84019" y="17217"/>
                </a:moveTo>
                <a:lnTo>
                  <a:pt x="57077" y="17217"/>
                </a:lnTo>
                <a:lnTo>
                  <a:pt x="67584" y="23294"/>
                </a:lnTo>
                <a:lnTo>
                  <a:pt x="76139" y="36188"/>
                </a:lnTo>
                <a:lnTo>
                  <a:pt x="78043" y="47214"/>
                </a:lnTo>
                <a:lnTo>
                  <a:pt x="78404" y="64243"/>
                </a:lnTo>
                <a:lnTo>
                  <a:pt x="75948" y="76449"/>
                </a:lnTo>
                <a:lnTo>
                  <a:pt x="70924" y="88889"/>
                </a:lnTo>
                <a:lnTo>
                  <a:pt x="61857" y="97590"/>
                </a:lnTo>
                <a:lnTo>
                  <a:pt x="48042" y="100546"/>
                </a:lnTo>
                <a:lnTo>
                  <a:pt x="81956" y="100546"/>
                </a:lnTo>
                <a:lnTo>
                  <a:pt x="89606" y="91042"/>
                </a:lnTo>
                <a:lnTo>
                  <a:pt x="93928" y="80135"/>
                </a:lnTo>
                <a:lnTo>
                  <a:pt x="96509" y="67240"/>
                </a:lnTo>
                <a:lnTo>
                  <a:pt x="97340" y="51954"/>
                </a:lnTo>
                <a:lnTo>
                  <a:pt x="95906" y="40224"/>
                </a:lnTo>
                <a:lnTo>
                  <a:pt x="91984" y="29101"/>
                </a:lnTo>
                <a:lnTo>
                  <a:pt x="84824" y="18049"/>
                </a:lnTo>
                <a:lnTo>
                  <a:pt x="84019" y="17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07657" y="4306770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80" h="154304">
                <a:moveTo>
                  <a:pt x="53512" y="39170"/>
                </a:moveTo>
                <a:lnTo>
                  <a:pt x="45529" y="39170"/>
                </a:lnTo>
                <a:lnTo>
                  <a:pt x="40760" y="39383"/>
                </a:lnTo>
                <a:lnTo>
                  <a:pt x="8863" y="61290"/>
                </a:lnTo>
                <a:lnTo>
                  <a:pt x="0" y="98800"/>
                </a:lnTo>
                <a:lnTo>
                  <a:pt x="999" y="110726"/>
                </a:lnTo>
                <a:lnTo>
                  <a:pt x="19793" y="145675"/>
                </a:lnTo>
                <a:lnTo>
                  <a:pt x="43393" y="154083"/>
                </a:lnTo>
                <a:lnTo>
                  <a:pt x="50589" y="154083"/>
                </a:lnTo>
                <a:lnTo>
                  <a:pt x="57334" y="152342"/>
                </a:lnTo>
                <a:lnTo>
                  <a:pt x="62787" y="149296"/>
                </a:lnTo>
                <a:lnTo>
                  <a:pt x="68296" y="146685"/>
                </a:lnTo>
                <a:lnTo>
                  <a:pt x="73355" y="141457"/>
                </a:lnTo>
                <a:lnTo>
                  <a:pt x="75763" y="137729"/>
                </a:lnTo>
                <a:lnTo>
                  <a:pt x="44582" y="137729"/>
                </a:lnTo>
                <a:lnTo>
                  <a:pt x="33264" y="133445"/>
                </a:lnTo>
                <a:lnTo>
                  <a:pt x="23706" y="122454"/>
                </a:lnTo>
                <a:lnTo>
                  <a:pt x="19870" y="110656"/>
                </a:lnTo>
                <a:lnTo>
                  <a:pt x="18546" y="97065"/>
                </a:lnTo>
                <a:lnTo>
                  <a:pt x="18958" y="88471"/>
                </a:lnTo>
                <a:lnTo>
                  <a:pt x="21720" y="75498"/>
                </a:lnTo>
                <a:lnTo>
                  <a:pt x="26979" y="65721"/>
                </a:lnTo>
                <a:lnTo>
                  <a:pt x="32431" y="58758"/>
                </a:lnTo>
                <a:lnTo>
                  <a:pt x="39627" y="55277"/>
                </a:lnTo>
                <a:lnTo>
                  <a:pt x="76278" y="55277"/>
                </a:lnTo>
                <a:lnTo>
                  <a:pt x="72512" y="50055"/>
                </a:lnTo>
                <a:lnTo>
                  <a:pt x="68689" y="46574"/>
                </a:lnTo>
                <a:lnTo>
                  <a:pt x="65766" y="44392"/>
                </a:lnTo>
                <a:lnTo>
                  <a:pt x="60257" y="40911"/>
                </a:lnTo>
                <a:lnTo>
                  <a:pt x="53512" y="39170"/>
                </a:lnTo>
                <a:close/>
              </a:path>
              <a:path w="93980" h="154304">
                <a:moveTo>
                  <a:pt x="93592" y="134930"/>
                </a:moveTo>
                <a:lnTo>
                  <a:pt x="77571" y="134930"/>
                </a:lnTo>
                <a:lnTo>
                  <a:pt x="77571" y="150166"/>
                </a:lnTo>
                <a:lnTo>
                  <a:pt x="93592" y="150166"/>
                </a:lnTo>
                <a:lnTo>
                  <a:pt x="93592" y="134930"/>
                </a:lnTo>
                <a:close/>
              </a:path>
              <a:path w="93980" h="154304">
                <a:moveTo>
                  <a:pt x="93592" y="0"/>
                </a:moveTo>
                <a:lnTo>
                  <a:pt x="76278" y="0"/>
                </a:lnTo>
                <a:lnTo>
                  <a:pt x="76278" y="55277"/>
                </a:lnTo>
                <a:lnTo>
                  <a:pt x="56885" y="55277"/>
                </a:lnTo>
                <a:lnTo>
                  <a:pt x="76636" y="105248"/>
                </a:lnTo>
                <a:lnTo>
                  <a:pt x="73854" y="117756"/>
                </a:lnTo>
                <a:lnTo>
                  <a:pt x="68243" y="128342"/>
                </a:lnTo>
                <a:lnTo>
                  <a:pt x="59056" y="135576"/>
                </a:lnTo>
                <a:lnTo>
                  <a:pt x="44582" y="137729"/>
                </a:lnTo>
                <a:lnTo>
                  <a:pt x="75763" y="137729"/>
                </a:lnTo>
                <a:lnTo>
                  <a:pt x="77571" y="134930"/>
                </a:lnTo>
                <a:lnTo>
                  <a:pt x="93592" y="134930"/>
                </a:lnTo>
                <a:lnTo>
                  <a:pt x="93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21932" y="4345506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3" y="0"/>
                </a:moveTo>
                <a:lnTo>
                  <a:pt x="49754" y="0"/>
                </a:lnTo>
                <a:lnTo>
                  <a:pt x="41279" y="666"/>
                </a:lnTo>
                <a:lnTo>
                  <a:pt x="8382" y="23235"/>
                </a:lnTo>
                <a:lnTo>
                  <a:pt x="0" y="62034"/>
                </a:lnTo>
                <a:lnTo>
                  <a:pt x="1315" y="73795"/>
                </a:lnTo>
                <a:lnTo>
                  <a:pt x="22403" y="108042"/>
                </a:lnTo>
                <a:lnTo>
                  <a:pt x="46775" y="115347"/>
                </a:lnTo>
                <a:lnTo>
                  <a:pt x="52284" y="115347"/>
                </a:lnTo>
                <a:lnTo>
                  <a:pt x="81347" y="102722"/>
                </a:lnTo>
                <a:lnTo>
                  <a:pt x="84720" y="99676"/>
                </a:lnTo>
                <a:lnTo>
                  <a:pt x="85018" y="99240"/>
                </a:lnTo>
                <a:lnTo>
                  <a:pt x="47931" y="99237"/>
                </a:lnTo>
                <a:lnTo>
                  <a:pt x="35110" y="96547"/>
                </a:lnTo>
                <a:lnTo>
                  <a:pt x="25370" y="87611"/>
                </a:lnTo>
                <a:lnTo>
                  <a:pt x="20554" y="76504"/>
                </a:lnTo>
                <a:lnTo>
                  <a:pt x="18949" y="62681"/>
                </a:lnTo>
                <a:lnTo>
                  <a:pt x="96131" y="62681"/>
                </a:lnTo>
                <a:lnTo>
                  <a:pt x="96131" y="51796"/>
                </a:lnTo>
                <a:lnTo>
                  <a:pt x="95942" y="48314"/>
                </a:lnTo>
                <a:lnTo>
                  <a:pt x="19343" y="48314"/>
                </a:lnTo>
                <a:lnTo>
                  <a:pt x="19792" y="38741"/>
                </a:lnTo>
                <a:lnTo>
                  <a:pt x="22772" y="30902"/>
                </a:lnTo>
                <a:lnTo>
                  <a:pt x="28224" y="24810"/>
                </a:lnTo>
                <a:lnTo>
                  <a:pt x="33733" y="18717"/>
                </a:lnTo>
                <a:lnTo>
                  <a:pt x="40479" y="15671"/>
                </a:lnTo>
                <a:lnTo>
                  <a:pt x="85242" y="15671"/>
                </a:lnTo>
                <a:lnTo>
                  <a:pt x="83876" y="13495"/>
                </a:lnTo>
                <a:lnTo>
                  <a:pt x="78424" y="9144"/>
                </a:lnTo>
                <a:lnTo>
                  <a:pt x="71678" y="5221"/>
                </a:lnTo>
                <a:lnTo>
                  <a:pt x="64483" y="1740"/>
                </a:lnTo>
                <a:lnTo>
                  <a:pt x="57343" y="0"/>
                </a:lnTo>
                <a:close/>
              </a:path>
              <a:path w="96519" h="115570">
                <a:moveTo>
                  <a:pt x="94838" y="77041"/>
                </a:moveTo>
                <a:lnTo>
                  <a:pt x="77131" y="77041"/>
                </a:lnTo>
                <a:lnTo>
                  <a:pt x="75894" y="81834"/>
                </a:lnTo>
                <a:lnTo>
                  <a:pt x="73758" y="86185"/>
                </a:lnTo>
                <a:lnTo>
                  <a:pt x="70385" y="89667"/>
                </a:lnTo>
                <a:lnTo>
                  <a:pt x="64932" y="96194"/>
                </a:lnTo>
                <a:lnTo>
                  <a:pt x="57737" y="99240"/>
                </a:lnTo>
                <a:lnTo>
                  <a:pt x="85020" y="99237"/>
                </a:lnTo>
                <a:lnTo>
                  <a:pt x="87699" y="95324"/>
                </a:lnTo>
                <a:lnTo>
                  <a:pt x="92758" y="85750"/>
                </a:lnTo>
                <a:lnTo>
                  <a:pt x="94445" y="80958"/>
                </a:lnTo>
                <a:lnTo>
                  <a:pt x="94838" y="77041"/>
                </a:lnTo>
                <a:close/>
              </a:path>
              <a:path w="96519" h="115570">
                <a:moveTo>
                  <a:pt x="85242" y="15671"/>
                </a:moveTo>
                <a:lnTo>
                  <a:pt x="40479" y="15671"/>
                </a:lnTo>
                <a:lnTo>
                  <a:pt x="51486" y="15788"/>
                </a:lnTo>
                <a:lnTo>
                  <a:pt x="64334" y="19799"/>
                </a:lnTo>
                <a:lnTo>
                  <a:pt x="72915" y="29161"/>
                </a:lnTo>
                <a:lnTo>
                  <a:pt x="75444" y="33954"/>
                </a:lnTo>
                <a:lnTo>
                  <a:pt x="77131" y="40046"/>
                </a:lnTo>
                <a:lnTo>
                  <a:pt x="77974" y="48314"/>
                </a:lnTo>
                <a:lnTo>
                  <a:pt x="95942" y="48314"/>
                </a:lnTo>
                <a:lnTo>
                  <a:pt x="95681" y="43528"/>
                </a:lnTo>
                <a:lnTo>
                  <a:pt x="94838" y="38741"/>
                </a:lnTo>
                <a:lnTo>
                  <a:pt x="93601" y="31337"/>
                </a:lnTo>
                <a:lnTo>
                  <a:pt x="91072" y="24810"/>
                </a:lnTo>
                <a:lnTo>
                  <a:pt x="87699" y="19588"/>
                </a:lnTo>
                <a:lnTo>
                  <a:pt x="85242" y="15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499717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99717" y="449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99717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99717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99717" y="449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20747" y="4542247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76788" y="0"/>
                </a:moveTo>
                <a:lnTo>
                  <a:pt x="54415" y="0"/>
                </a:lnTo>
                <a:lnTo>
                  <a:pt x="0" y="149731"/>
                </a:lnTo>
                <a:lnTo>
                  <a:pt x="19843" y="149731"/>
                </a:lnTo>
                <a:lnTo>
                  <a:pt x="35864" y="104903"/>
                </a:lnTo>
                <a:lnTo>
                  <a:pt x="113415" y="104903"/>
                </a:lnTo>
                <a:lnTo>
                  <a:pt x="107640" y="88361"/>
                </a:lnTo>
                <a:lnTo>
                  <a:pt x="41317" y="88361"/>
                </a:lnTo>
                <a:lnTo>
                  <a:pt x="64533" y="22199"/>
                </a:lnTo>
                <a:lnTo>
                  <a:pt x="84539" y="22199"/>
                </a:lnTo>
                <a:lnTo>
                  <a:pt x="76788" y="0"/>
                </a:lnTo>
                <a:close/>
              </a:path>
              <a:path w="129539" h="149860">
                <a:moveTo>
                  <a:pt x="113415" y="104903"/>
                </a:moveTo>
                <a:lnTo>
                  <a:pt x="93203" y="104903"/>
                </a:lnTo>
                <a:lnTo>
                  <a:pt x="107537" y="149731"/>
                </a:lnTo>
                <a:lnTo>
                  <a:pt x="129067" y="149731"/>
                </a:lnTo>
                <a:lnTo>
                  <a:pt x="113415" y="104903"/>
                </a:lnTo>
                <a:close/>
              </a:path>
              <a:path w="129539" h="149860">
                <a:moveTo>
                  <a:pt x="84539" y="22199"/>
                </a:moveTo>
                <a:lnTo>
                  <a:pt x="64533" y="22199"/>
                </a:lnTo>
                <a:lnTo>
                  <a:pt x="86907" y="88361"/>
                </a:lnTo>
                <a:lnTo>
                  <a:pt x="107640" y="88361"/>
                </a:lnTo>
                <a:lnTo>
                  <a:pt x="84539" y="22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94915" y="4278473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26" y="0"/>
                </a:moveTo>
                <a:lnTo>
                  <a:pt x="50601" y="0"/>
                </a:lnTo>
                <a:lnTo>
                  <a:pt x="40289" y="1097"/>
                </a:lnTo>
                <a:lnTo>
                  <a:pt x="7578" y="24824"/>
                </a:lnTo>
                <a:lnTo>
                  <a:pt x="0" y="52237"/>
                </a:lnTo>
                <a:lnTo>
                  <a:pt x="1062" y="445912"/>
                </a:lnTo>
                <a:lnTo>
                  <a:pt x="24047" y="479680"/>
                </a:lnTo>
                <a:lnTo>
                  <a:pt x="50601" y="487503"/>
                </a:lnTo>
                <a:lnTo>
                  <a:pt x="763559" y="486407"/>
                </a:lnTo>
                <a:lnTo>
                  <a:pt x="796247" y="462682"/>
                </a:lnTo>
                <a:lnTo>
                  <a:pt x="803719" y="435269"/>
                </a:lnTo>
                <a:lnTo>
                  <a:pt x="802675" y="41596"/>
                </a:lnTo>
                <a:lnTo>
                  <a:pt x="779876" y="7823"/>
                </a:lnTo>
                <a:lnTo>
                  <a:pt x="753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94915" y="4278473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601" y="0"/>
                </a:moveTo>
                <a:lnTo>
                  <a:pt x="753126" y="0"/>
                </a:lnTo>
                <a:lnTo>
                  <a:pt x="767308" y="2053"/>
                </a:lnTo>
                <a:lnTo>
                  <a:pt x="798083" y="28179"/>
                </a:lnTo>
                <a:lnTo>
                  <a:pt x="803719" y="435269"/>
                </a:lnTo>
                <a:lnTo>
                  <a:pt x="801764" y="449746"/>
                </a:lnTo>
                <a:lnTo>
                  <a:pt x="776622" y="481597"/>
                </a:lnTo>
                <a:lnTo>
                  <a:pt x="50601" y="487503"/>
                </a:lnTo>
                <a:lnTo>
                  <a:pt x="36578" y="485450"/>
                </a:lnTo>
                <a:lnTo>
                  <a:pt x="5723" y="459327"/>
                </a:lnTo>
                <a:lnTo>
                  <a:pt x="0" y="52237"/>
                </a:lnTo>
                <a:lnTo>
                  <a:pt x="1988" y="37760"/>
                </a:lnTo>
                <a:lnTo>
                  <a:pt x="7578" y="24824"/>
                </a:lnTo>
                <a:lnTo>
                  <a:pt x="16201" y="14012"/>
                </a:lnTo>
                <a:lnTo>
                  <a:pt x="27294" y="5908"/>
                </a:lnTo>
                <a:lnTo>
                  <a:pt x="40289" y="1097"/>
                </a:lnTo>
                <a:lnTo>
                  <a:pt x="50601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45516" y="42784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7383" y="4307205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193" y="0"/>
                </a:moveTo>
                <a:lnTo>
                  <a:pt x="0" y="0"/>
                </a:lnTo>
                <a:lnTo>
                  <a:pt x="0" y="149731"/>
                </a:lnTo>
                <a:lnTo>
                  <a:pt x="18977" y="149731"/>
                </a:lnTo>
                <a:lnTo>
                  <a:pt x="18977" y="28726"/>
                </a:lnTo>
                <a:lnTo>
                  <a:pt x="40551" y="28726"/>
                </a:lnTo>
                <a:lnTo>
                  <a:pt x="23193" y="0"/>
                </a:lnTo>
                <a:close/>
              </a:path>
              <a:path w="115570" h="149860">
                <a:moveTo>
                  <a:pt x="40551" y="28726"/>
                </a:moveTo>
                <a:lnTo>
                  <a:pt x="18977" y="28726"/>
                </a:lnTo>
                <a:lnTo>
                  <a:pt x="93197" y="149731"/>
                </a:lnTo>
                <a:lnTo>
                  <a:pt x="115120" y="149731"/>
                </a:lnTo>
                <a:lnTo>
                  <a:pt x="115120" y="121440"/>
                </a:lnTo>
                <a:lnTo>
                  <a:pt x="96570" y="121440"/>
                </a:lnTo>
                <a:lnTo>
                  <a:pt x="40551" y="28726"/>
                </a:lnTo>
                <a:close/>
              </a:path>
              <a:path w="115570" h="149860">
                <a:moveTo>
                  <a:pt x="115120" y="0"/>
                </a:moveTo>
                <a:lnTo>
                  <a:pt x="96570" y="0"/>
                </a:lnTo>
                <a:lnTo>
                  <a:pt x="96570" y="121440"/>
                </a:lnTo>
                <a:lnTo>
                  <a:pt x="115120" y="121440"/>
                </a:lnTo>
                <a:lnTo>
                  <a:pt x="1151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04895" y="4344635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90" h="115570">
                <a:moveTo>
                  <a:pt x="48877" y="0"/>
                </a:moveTo>
                <a:lnTo>
                  <a:pt x="9680" y="20398"/>
                </a:lnTo>
                <a:lnTo>
                  <a:pt x="0" y="72236"/>
                </a:lnTo>
                <a:lnTo>
                  <a:pt x="3091" y="83836"/>
                </a:lnTo>
                <a:lnTo>
                  <a:pt x="40721" y="114735"/>
                </a:lnTo>
                <a:lnTo>
                  <a:pt x="58436" y="115137"/>
                </a:lnTo>
                <a:lnTo>
                  <a:pt x="69573" y="111115"/>
                </a:lnTo>
                <a:lnTo>
                  <a:pt x="79927" y="103341"/>
                </a:lnTo>
                <a:lnTo>
                  <a:pt x="82213" y="100546"/>
                </a:lnTo>
                <a:lnTo>
                  <a:pt x="48456" y="100546"/>
                </a:lnTo>
                <a:lnTo>
                  <a:pt x="43079" y="100176"/>
                </a:lnTo>
                <a:lnTo>
                  <a:pt x="31986" y="95628"/>
                </a:lnTo>
                <a:lnTo>
                  <a:pt x="22365" y="84410"/>
                </a:lnTo>
                <a:lnTo>
                  <a:pt x="18531" y="72862"/>
                </a:lnTo>
                <a:lnTo>
                  <a:pt x="17256" y="58800"/>
                </a:lnTo>
                <a:lnTo>
                  <a:pt x="18393" y="47564"/>
                </a:lnTo>
                <a:lnTo>
                  <a:pt x="22263" y="35922"/>
                </a:lnTo>
                <a:lnTo>
                  <a:pt x="29917" y="22721"/>
                </a:lnTo>
                <a:lnTo>
                  <a:pt x="40241" y="18060"/>
                </a:lnTo>
                <a:lnTo>
                  <a:pt x="57389" y="17194"/>
                </a:lnTo>
                <a:lnTo>
                  <a:pt x="84174" y="17194"/>
                </a:lnTo>
                <a:lnTo>
                  <a:pt x="73931" y="6531"/>
                </a:lnTo>
                <a:lnTo>
                  <a:pt x="62235" y="1649"/>
                </a:lnTo>
                <a:lnTo>
                  <a:pt x="48877" y="0"/>
                </a:lnTo>
                <a:close/>
              </a:path>
              <a:path w="97790" h="115570">
                <a:moveTo>
                  <a:pt x="84174" y="17194"/>
                </a:moveTo>
                <a:lnTo>
                  <a:pt x="57389" y="17194"/>
                </a:lnTo>
                <a:lnTo>
                  <a:pt x="67909" y="23267"/>
                </a:lnTo>
                <a:lnTo>
                  <a:pt x="76372" y="36219"/>
                </a:lnTo>
                <a:lnTo>
                  <a:pt x="78403" y="47234"/>
                </a:lnTo>
                <a:lnTo>
                  <a:pt x="78740" y="64230"/>
                </a:lnTo>
                <a:lnTo>
                  <a:pt x="76170" y="76438"/>
                </a:lnTo>
                <a:lnTo>
                  <a:pt x="71325" y="88873"/>
                </a:lnTo>
                <a:lnTo>
                  <a:pt x="62268" y="97586"/>
                </a:lnTo>
                <a:lnTo>
                  <a:pt x="48456" y="100546"/>
                </a:lnTo>
                <a:lnTo>
                  <a:pt x="82213" y="100546"/>
                </a:lnTo>
                <a:lnTo>
                  <a:pt x="90015" y="91007"/>
                </a:lnTo>
                <a:lnTo>
                  <a:pt x="94327" y="80102"/>
                </a:lnTo>
                <a:lnTo>
                  <a:pt x="96900" y="67202"/>
                </a:lnTo>
                <a:lnTo>
                  <a:pt x="97725" y="51899"/>
                </a:lnTo>
                <a:lnTo>
                  <a:pt x="96212" y="40185"/>
                </a:lnTo>
                <a:lnTo>
                  <a:pt x="92187" y="29076"/>
                </a:lnTo>
                <a:lnTo>
                  <a:pt x="84983" y="18036"/>
                </a:lnTo>
                <a:lnTo>
                  <a:pt x="84174" y="17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16187" y="4306770"/>
            <a:ext cx="93980" cy="154305"/>
          </a:xfrm>
          <a:custGeom>
            <a:avLst/>
            <a:gdLst/>
            <a:ahLst/>
            <a:cxnLst/>
            <a:rect l="l" t="t" r="r" b="b"/>
            <a:pathLst>
              <a:path w="93980" h="154304">
                <a:moveTo>
                  <a:pt x="53549" y="39170"/>
                </a:moveTo>
                <a:lnTo>
                  <a:pt x="45533" y="39170"/>
                </a:lnTo>
                <a:lnTo>
                  <a:pt x="40880" y="39385"/>
                </a:lnTo>
                <a:lnTo>
                  <a:pt x="8924" y="61419"/>
                </a:lnTo>
                <a:lnTo>
                  <a:pt x="0" y="98984"/>
                </a:lnTo>
                <a:lnTo>
                  <a:pt x="1093" y="110854"/>
                </a:lnTo>
                <a:lnTo>
                  <a:pt x="20251" y="145689"/>
                </a:lnTo>
                <a:lnTo>
                  <a:pt x="43846" y="154083"/>
                </a:lnTo>
                <a:lnTo>
                  <a:pt x="51019" y="154083"/>
                </a:lnTo>
                <a:lnTo>
                  <a:pt x="57343" y="152342"/>
                </a:lnTo>
                <a:lnTo>
                  <a:pt x="63246" y="149296"/>
                </a:lnTo>
                <a:lnTo>
                  <a:pt x="68727" y="146685"/>
                </a:lnTo>
                <a:lnTo>
                  <a:pt x="73786" y="141457"/>
                </a:lnTo>
                <a:lnTo>
                  <a:pt x="76197" y="137730"/>
                </a:lnTo>
                <a:lnTo>
                  <a:pt x="45003" y="137730"/>
                </a:lnTo>
                <a:lnTo>
                  <a:pt x="33538" y="133446"/>
                </a:lnTo>
                <a:lnTo>
                  <a:pt x="24146" y="122449"/>
                </a:lnTo>
                <a:lnTo>
                  <a:pt x="20297" y="110654"/>
                </a:lnTo>
                <a:lnTo>
                  <a:pt x="18971" y="97065"/>
                </a:lnTo>
                <a:lnTo>
                  <a:pt x="19339" y="88471"/>
                </a:lnTo>
                <a:lnTo>
                  <a:pt x="21974" y="75498"/>
                </a:lnTo>
                <a:lnTo>
                  <a:pt x="27404" y="65721"/>
                </a:lnTo>
                <a:lnTo>
                  <a:pt x="32884" y="58758"/>
                </a:lnTo>
                <a:lnTo>
                  <a:pt x="40052" y="55277"/>
                </a:lnTo>
                <a:lnTo>
                  <a:pt x="76743" y="55277"/>
                </a:lnTo>
                <a:lnTo>
                  <a:pt x="72521" y="50055"/>
                </a:lnTo>
                <a:lnTo>
                  <a:pt x="69148" y="46574"/>
                </a:lnTo>
                <a:lnTo>
                  <a:pt x="65775" y="44392"/>
                </a:lnTo>
                <a:lnTo>
                  <a:pt x="60716" y="40911"/>
                </a:lnTo>
                <a:lnTo>
                  <a:pt x="53549" y="39170"/>
                </a:lnTo>
                <a:close/>
              </a:path>
              <a:path w="93980" h="154304">
                <a:moveTo>
                  <a:pt x="93607" y="134930"/>
                </a:moveTo>
                <a:lnTo>
                  <a:pt x="78007" y="134930"/>
                </a:lnTo>
                <a:lnTo>
                  <a:pt x="78007" y="150166"/>
                </a:lnTo>
                <a:lnTo>
                  <a:pt x="93607" y="150166"/>
                </a:lnTo>
                <a:lnTo>
                  <a:pt x="93607" y="134930"/>
                </a:lnTo>
                <a:close/>
              </a:path>
              <a:path w="93980" h="154304">
                <a:moveTo>
                  <a:pt x="93607" y="0"/>
                </a:moveTo>
                <a:lnTo>
                  <a:pt x="76743" y="0"/>
                </a:lnTo>
                <a:lnTo>
                  <a:pt x="76743" y="55277"/>
                </a:lnTo>
                <a:lnTo>
                  <a:pt x="56922" y="55277"/>
                </a:lnTo>
                <a:lnTo>
                  <a:pt x="77036" y="105275"/>
                </a:lnTo>
                <a:lnTo>
                  <a:pt x="74100" y="117769"/>
                </a:lnTo>
                <a:lnTo>
                  <a:pt x="68600" y="128347"/>
                </a:lnTo>
                <a:lnTo>
                  <a:pt x="59167" y="135578"/>
                </a:lnTo>
                <a:lnTo>
                  <a:pt x="45003" y="137730"/>
                </a:lnTo>
                <a:lnTo>
                  <a:pt x="76197" y="137730"/>
                </a:lnTo>
                <a:lnTo>
                  <a:pt x="78007" y="134930"/>
                </a:lnTo>
                <a:lnTo>
                  <a:pt x="93607" y="134930"/>
                </a:lnTo>
                <a:lnTo>
                  <a:pt x="936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30517" y="4345506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14" y="0"/>
                </a:moveTo>
                <a:lnTo>
                  <a:pt x="50118" y="0"/>
                </a:lnTo>
                <a:lnTo>
                  <a:pt x="41411" y="680"/>
                </a:lnTo>
                <a:lnTo>
                  <a:pt x="8683" y="23356"/>
                </a:lnTo>
                <a:lnTo>
                  <a:pt x="0" y="62107"/>
                </a:lnTo>
                <a:lnTo>
                  <a:pt x="1403" y="73845"/>
                </a:lnTo>
                <a:lnTo>
                  <a:pt x="22588" y="108042"/>
                </a:lnTo>
                <a:lnTo>
                  <a:pt x="47195" y="115347"/>
                </a:lnTo>
                <a:lnTo>
                  <a:pt x="52648" y="115347"/>
                </a:lnTo>
                <a:lnTo>
                  <a:pt x="84988" y="99240"/>
                </a:lnTo>
                <a:lnTo>
                  <a:pt x="48009" y="99238"/>
                </a:lnTo>
                <a:lnTo>
                  <a:pt x="35441" y="96563"/>
                </a:lnTo>
                <a:lnTo>
                  <a:pt x="25427" y="87611"/>
                </a:lnTo>
                <a:lnTo>
                  <a:pt x="20818" y="76504"/>
                </a:lnTo>
                <a:lnTo>
                  <a:pt x="18919" y="62681"/>
                </a:lnTo>
                <a:lnTo>
                  <a:pt x="96495" y="62681"/>
                </a:lnTo>
                <a:lnTo>
                  <a:pt x="96495" y="51796"/>
                </a:lnTo>
                <a:lnTo>
                  <a:pt x="96329" y="48314"/>
                </a:lnTo>
                <a:lnTo>
                  <a:pt x="19763" y="48314"/>
                </a:lnTo>
                <a:lnTo>
                  <a:pt x="19763" y="38741"/>
                </a:lnTo>
                <a:lnTo>
                  <a:pt x="22686" y="30902"/>
                </a:lnTo>
                <a:lnTo>
                  <a:pt x="28216" y="24786"/>
                </a:lnTo>
                <a:lnTo>
                  <a:pt x="37958" y="17965"/>
                </a:lnTo>
                <a:lnTo>
                  <a:pt x="51883" y="15788"/>
                </a:lnTo>
                <a:lnTo>
                  <a:pt x="85566" y="15788"/>
                </a:lnTo>
                <a:lnTo>
                  <a:pt x="84297" y="13495"/>
                </a:lnTo>
                <a:lnTo>
                  <a:pt x="78788" y="9144"/>
                </a:lnTo>
                <a:lnTo>
                  <a:pt x="71648" y="5221"/>
                </a:lnTo>
                <a:lnTo>
                  <a:pt x="64903" y="1740"/>
                </a:lnTo>
                <a:lnTo>
                  <a:pt x="57314" y="0"/>
                </a:lnTo>
                <a:close/>
              </a:path>
              <a:path w="96519" h="115570">
                <a:moveTo>
                  <a:pt x="94809" y="77041"/>
                </a:moveTo>
                <a:lnTo>
                  <a:pt x="77551" y="77041"/>
                </a:lnTo>
                <a:lnTo>
                  <a:pt x="76258" y="81834"/>
                </a:lnTo>
                <a:lnTo>
                  <a:pt x="74178" y="86185"/>
                </a:lnTo>
                <a:lnTo>
                  <a:pt x="70805" y="89667"/>
                </a:lnTo>
                <a:lnTo>
                  <a:pt x="65296" y="96194"/>
                </a:lnTo>
                <a:lnTo>
                  <a:pt x="57707" y="99240"/>
                </a:lnTo>
                <a:lnTo>
                  <a:pt x="94415" y="80958"/>
                </a:lnTo>
                <a:lnTo>
                  <a:pt x="94809" y="77041"/>
                </a:lnTo>
                <a:close/>
              </a:path>
              <a:path w="96519" h="115570">
                <a:moveTo>
                  <a:pt x="85566" y="15788"/>
                </a:moveTo>
                <a:lnTo>
                  <a:pt x="51883" y="15788"/>
                </a:lnTo>
                <a:lnTo>
                  <a:pt x="64553" y="19799"/>
                </a:lnTo>
                <a:lnTo>
                  <a:pt x="73335" y="29161"/>
                </a:lnTo>
                <a:lnTo>
                  <a:pt x="75864" y="33954"/>
                </a:lnTo>
                <a:lnTo>
                  <a:pt x="77551" y="40046"/>
                </a:lnTo>
                <a:lnTo>
                  <a:pt x="78394" y="48314"/>
                </a:lnTo>
                <a:lnTo>
                  <a:pt x="96329" y="48314"/>
                </a:lnTo>
                <a:lnTo>
                  <a:pt x="96101" y="43528"/>
                </a:lnTo>
                <a:lnTo>
                  <a:pt x="94809" y="38741"/>
                </a:lnTo>
                <a:lnTo>
                  <a:pt x="93572" y="31337"/>
                </a:lnTo>
                <a:lnTo>
                  <a:pt x="91436" y="24810"/>
                </a:lnTo>
                <a:lnTo>
                  <a:pt x="87669" y="19588"/>
                </a:lnTo>
                <a:lnTo>
                  <a:pt x="85566" y="15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8290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290" y="449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8290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08290" y="4499154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90" h="238125">
                <a:moveTo>
                  <a:pt x="0" y="0"/>
                </a:moveTo>
                <a:lnTo>
                  <a:pt x="377011" y="0"/>
                </a:lnTo>
                <a:lnTo>
                  <a:pt x="377011" y="237658"/>
                </a:lnTo>
                <a:lnTo>
                  <a:pt x="0" y="237658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8290" y="4499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1540" y="4542247"/>
            <a:ext cx="111760" cy="149860"/>
          </a:xfrm>
          <a:custGeom>
            <a:avLst/>
            <a:gdLst/>
            <a:ahLst/>
            <a:cxnLst/>
            <a:rect l="l" t="t" r="r" b="b"/>
            <a:pathLst>
              <a:path w="111759" h="149860">
                <a:moveTo>
                  <a:pt x="61987" y="0"/>
                </a:moveTo>
                <a:lnTo>
                  <a:pt x="0" y="0"/>
                </a:lnTo>
                <a:lnTo>
                  <a:pt x="0" y="149731"/>
                </a:lnTo>
                <a:lnTo>
                  <a:pt x="73745" y="148670"/>
                </a:lnTo>
                <a:lnTo>
                  <a:pt x="85762" y="144908"/>
                </a:lnTo>
                <a:lnTo>
                  <a:pt x="96380" y="138075"/>
                </a:lnTo>
                <a:lnTo>
                  <a:pt x="101711" y="132324"/>
                </a:lnTo>
                <a:lnTo>
                  <a:pt x="18977" y="132324"/>
                </a:lnTo>
                <a:lnTo>
                  <a:pt x="18977" y="79652"/>
                </a:lnTo>
                <a:lnTo>
                  <a:pt x="102343" y="79652"/>
                </a:lnTo>
                <a:lnTo>
                  <a:pt x="102051" y="79217"/>
                </a:lnTo>
                <a:lnTo>
                  <a:pt x="98256" y="75300"/>
                </a:lnTo>
                <a:lnTo>
                  <a:pt x="92770" y="72254"/>
                </a:lnTo>
                <a:lnTo>
                  <a:pt x="85181" y="69208"/>
                </a:lnTo>
                <a:lnTo>
                  <a:pt x="90240" y="66597"/>
                </a:lnTo>
                <a:lnTo>
                  <a:pt x="94040" y="63551"/>
                </a:lnTo>
                <a:lnTo>
                  <a:pt x="94462" y="63116"/>
                </a:lnTo>
                <a:lnTo>
                  <a:pt x="18977" y="63116"/>
                </a:lnTo>
                <a:lnTo>
                  <a:pt x="18977" y="16977"/>
                </a:lnTo>
                <a:lnTo>
                  <a:pt x="99143" y="16977"/>
                </a:lnTo>
                <a:lnTo>
                  <a:pt x="97470" y="14572"/>
                </a:lnTo>
                <a:lnTo>
                  <a:pt x="88760" y="6475"/>
                </a:lnTo>
                <a:lnTo>
                  <a:pt x="76989" y="1618"/>
                </a:lnTo>
                <a:lnTo>
                  <a:pt x="61987" y="0"/>
                </a:lnTo>
                <a:close/>
              </a:path>
              <a:path w="111759" h="149860">
                <a:moveTo>
                  <a:pt x="102343" y="79652"/>
                </a:moveTo>
                <a:lnTo>
                  <a:pt x="66209" y="79652"/>
                </a:lnTo>
                <a:lnTo>
                  <a:pt x="72954" y="80963"/>
                </a:lnTo>
                <a:lnTo>
                  <a:pt x="78849" y="83072"/>
                </a:lnTo>
                <a:lnTo>
                  <a:pt x="88657" y="91531"/>
                </a:lnTo>
                <a:lnTo>
                  <a:pt x="91927" y="104903"/>
                </a:lnTo>
                <a:lnTo>
                  <a:pt x="91927" y="111431"/>
                </a:lnTo>
                <a:lnTo>
                  <a:pt x="90240" y="117088"/>
                </a:lnTo>
                <a:lnTo>
                  <a:pt x="85820" y="123355"/>
                </a:lnTo>
                <a:lnTo>
                  <a:pt x="75763" y="130122"/>
                </a:lnTo>
                <a:lnTo>
                  <a:pt x="61565" y="132324"/>
                </a:lnTo>
                <a:lnTo>
                  <a:pt x="101711" y="132324"/>
                </a:lnTo>
                <a:lnTo>
                  <a:pt x="105895" y="127810"/>
                </a:lnTo>
                <a:lnTo>
                  <a:pt x="110263" y="116654"/>
                </a:lnTo>
                <a:lnTo>
                  <a:pt x="111644" y="102393"/>
                </a:lnTo>
                <a:lnTo>
                  <a:pt x="108748" y="89198"/>
                </a:lnTo>
                <a:lnTo>
                  <a:pt x="102343" y="79652"/>
                </a:lnTo>
                <a:close/>
              </a:path>
              <a:path w="111759" h="149860">
                <a:moveTo>
                  <a:pt x="99143" y="16977"/>
                </a:moveTo>
                <a:lnTo>
                  <a:pt x="62830" y="16977"/>
                </a:lnTo>
                <a:lnTo>
                  <a:pt x="69160" y="17847"/>
                </a:lnTo>
                <a:lnTo>
                  <a:pt x="73376" y="20023"/>
                </a:lnTo>
                <a:lnTo>
                  <a:pt x="80965" y="23069"/>
                </a:lnTo>
                <a:lnTo>
                  <a:pt x="85181" y="30032"/>
                </a:lnTo>
                <a:lnTo>
                  <a:pt x="85181" y="49185"/>
                </a:lnTo>
                <a:lnTo>
                  <a:pt x="81386" y="56153"/>
                </a:lnTo>
                <a:lnTo>
                  <a:pt x="74219" y="59635"/>
                </a:lnTo>
                <a:lnTo>
                  <a:pt x="69581" y="62246"/>
                </a:lnTo>
                <a:lnTo>
                  <a:pt x="63252" y="63116"/>
                </a:lnTo>
                <a:lnTo>
                  <a:pt x="94462" y="63116"/>
                </a:lnTo>
                <a:lnTo>
                  <a:pt x="96991" y="60505"/>
                </a:lnTo>
                <a:lnTo>
                  <a:pt x="102051" y="54407"/>
                </a:lnTo>
                <a:lnTo>
                  <a:pt x="104580" y="46574"/>
                </a:lnTo>
                <a:lnTo>
                  <a:pt x="104580" y="29161"/>
                </a:lnTo>
                <a:lnTo>
                  <a:pt x="102472" y="21764"/>
                </a:lnTo>
                <a:lnTo>
                  <a:pt x="99143" y="169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070959" y="4272815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5" h="487679">
                <a:moveTo>
                  <a:pt x="753550" y="0"/>
                </a:moveTo>
                <a:lnTo>
                  <a:pt x="50592" y="0"/>
                </a:lnTo>
                <a:lnTo>
                  <a:pt x="40291" y="1077"/>
                </a:lnTo>
                <a:lnTo>
                  <a:pt x="7578" y="24626"/>
                </a:lnTo>
                <a:lnTo>
                  <a:pt x="0" y="52231"/>
                </a:lnTo>
                <a:lnTo>
                  <a:pt x="1061" y="445904"/>
                </a:lnTo>
                <a:lnTo>
                  <a:pt x="24040" y="479677"/>
                </a:lnTo>
                <a:lnTo>
                  <a:pt x="50592" y="487501"/>
                </a:lnTo>
                <a:lnTo>
                  <a:pt x="763852" y="486405"/>
                </a:lnTo>
                <a:lnTo>
                  <a:pt x="796564" y="462681"/>
                </a:lnTo>
                <a:lnTo>
                  <a:pt x="804143" y="435269"/>
                </a:lnTo>
                <a:lnTo>
                  <a:pt x="803082" y="41470"/>
                </a:lnTo>
                <a:lnTo>
                  <a:pt x="780103" y="7720"/>
                </a:lnTo>
                <a:lnTo>
                  <a:pt x="753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070959" y="4272815"/>
            <a:ext cx="804545" cy="487680"/>
          </a:xfrm>
          <a:custGeom>
            <a:avLst/>
            <a:gdLst/>
            <a:ahLst/>
            <a:cxnLst/>
            <a:rect l="l" t="t" r="r" b="b"/>
            <a:pathLst>
              <a:path w="804545" h="487679">
                <a:moveTo>
                  <a:pt x="50592" y="0"/>
                </a:moveTo>
                <a:lnTo>
                  <a:pt x="753550" y="0"/>
                </a:lnTo>
                <a:lnTo>
                  <a:pt x="767572" y="2020"/>
                </a:lnTo>
                <a:lnTo>
                  <a:pt x="798423" y="27988"/>
                </a:lnTo>
                <a:lnTo>
                  <a:pt x="804143" y="435269"/>
                </a:lnTo>
                <a:lnTo>
                  <a:pt x="802154" y="449745"/>
                </a:lnTo>
                <a:lnTo>
                  <a:pt x="776847" y="481596"/>
                </a:lnTo>
                <a:lnTo>
                  <a:pt x="50592" y="487501"/>
                </a:lnTo>
                <a:lnTo>
                  <a:pt x="36570" y="485448"/>
                </a:lnTo>
                <a:lnTo>
                  <a:pt x="5719" y="459321"/>
                </a:lnTo>
                <a:lnTo>
                  <a:pt x="0" y="52231"/>
                </a:lnTo>
                <a:lnTo>
                  <a:pt x="1989" y="37599"/>
                </a:lnTo>
                <a:lnTo>
                  <a:pt x="7578" y="24626"/>
                </a:lnTo>
                <a:lnTo>
                  <a:pt x="16203" y="13852"/>
                </a:lnTo>
                <a:lnTo>
                  <a:pt x="27296" y="5822"/>
                </a:lnTo>
                <a:lnTo>
                  <a:pt x="40291" y="1077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121552" y="42728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243818" y="4301542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70" h="149860">
                <a:moveTo>
                  <a:pt x="23216" y="0"/>
                </a:moveTo>
                <a:lnTo>
                  <a:pt x="0" y="0"/>
                </a:lnTo>
                <a:lnTo>
                  <a:pt x="0" y="149731"/>
                </a:lnTo>
                <a:lnTo>
                  <a:pt x="18550" y="149731"/>
                </a:lnTo>
                <a:lnTo>
                  <a:pt x="18550" y="28297"/>
                </a:lnTo>
                <a:lnTo>
                  <a:pt x="40279" y="28297"/>
                </a:lnTo>
                <a:lnTo>
                  <a:pt x="23216" y="0"/>
                </a:lnTo>
                <a:close/>
              </a:path>
              <a:path w="115570" h="149860">
                <a:moveTo>
                  <a:pt x="40279" y="28297"/>
                </a:moveTo>
                <a:lnTo>
                  <a:pt x="18550" y="28297"/>
                </a:lnTo>
                <a:lnTo>
                  <a:pt x="92809" y="149731"/>
                </a:lnTo>
                <a:lnTo>
                  <a:pt x="115126" y="149731"/>
                </a:lnTo>
                <a:lnTo>
                  <a:pt x="115126" y="121004"/>
                </a:lnTo>
                <a:lnTo>
                  <a:pt x="96182" y="121004"/>
                </a:lnTo>
                <a:lnTo>
                  <a:pt x="40279" y="28297"/>
                </a:lnTo>
                <a:close/>
              </a:path>
              <a:path w="115570" h="149860">
                <a:moveTo>
                  <a:pt x="115126" y="0"/>
                </a:moveTo>
                <a:lnTo>
                  <a:pt x="96182" y="0"/>
                </a:lnTo>
                <a:lnTo>
                  <a:pt x="96182" y="121004"/>
                </a:lnTo>
                <a:lnTo>
                  <a:pt x="115126" y="121004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381366" y="4338978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57" y="0"/>
                </a:moveTo>
                <a:lnTo>
                  <a:pt x="9512" y="20330"/>
                </a:lnTo>
                <a:lnTo>
                  <a:pt x="0" y="72234"/>
                </a:lnTo>
                <a:lnTo>
                  <a:pt x="3091" y="83725"/>
                </a:lnTo>
                <a:lnTo>
                  <a:pt x="40745" y="114713"/>
                </a:lnTo>
                <a:lnTo>
                  <a:pt x="58310" y="115062"/>
                </a:lnTo>
                <a:lnTo>
                  <a:pt x="69516" y="110930"/>
                </a:lnTo>
                <a:lnTo>
                  <a:pt x="79815" y="103150"/>
                </a:lnTo>
                <a:lnTo>
                  <a:pt x="82308" y="100111"/>
                </a:lnTo>
                <a:lnTo>
                  <a:pt x="48014" y="100111"/>
                </a:lnTo>
                <a:lnTo>
                  <a:pt x="43066" y="99812"/>
                </a:lnTo>
                <a:lnTo>
                  <a:pt x="31846" y="95508"/>
                </a:lnTo>
                <a:lnTo>
                  <a:pt x="22214" y="84184"/>
                </a:lnTo>
                <a:lnTo>
                  <a:pt x="18462" y="72654"/>
                </a:lnTo>
                <a:lnTo>
                  <a:pt x="17217" y="58457"/>
                </a:lnTo>
                <a:lnTo>
                  <a:pt x="18389" y="47155"/>
                </a:lnTo>
                <a:lnTo>
                  <a:pt x="22257" y="35602"/>
                </a:lnTo>
                <a:lnTo>
                  <a:pt x="29836" y="22340"/>
                </a:lnTo>
                <a:lnTo>
                  <a:pt x="40237" y="17652"/>
                </a:lnTo>
                <a:lnTo>
                  <a:pt x="57434" y="16874"/>
                </a:lnTo>
                <a:lnTo>
                  <a:pt x="83795" y="16874"/>
                </a:lnTo>
                <a:lnTo>
                  <a:pt x="73824" y="6531"/>
                </a:lnTo>
                <a:lnTo>
                  <a:pt x="62028" y="1650"/>
                </a:lnTo>
                <a:lnTo>
                  <a:pt x="48857" y="0"/>
                </a:lnTo>
                <a:close/>
              </a:path>
              <a:path w="97789" h="115570">
                <a:moveTo>
                  <a:pt x="83795" y="16874"/>
                </a:moveTo>
                <a:lnTo>
                  <a:pt x="57434" y="16874"/>
                </a:lnTo>
                <a:lnTo>
                  <a:pt x="67742" y="23186"/>
                </a:lnTo>
                <a:lnTo>
                  <a:pt x="76282" y="36202"/>
                </a:lnTo>
                <a:lnTo>
                  <a:pt x="78121" y="47232"/>
                </a:lnTo>
                <a:lnTo>
                  <a:pt x="78377" y="64274"/>
                </a:lnTo>
                <a:lnTo>
                  <a:pt x="75971" y="76486"/>
                </a:lnTo>
                <a:lnTo>
                  <a:pt x="71117" y="88982"/>
                </a:lnTo>
                <a:lnTo>
                  <a:pt x="61794" y="97370"/>
                </a:lnTo>
                <a:lnTo>
                  <a:pt x="48014" y="100111"/>
                </a:lnTo>
                <a:lnTo>
                  <a:pt x="82308" y="100111"/>
                </a:lnTo>
                <a:lnTo>
                  <a:pt x="89738" y="91054"/>
                </a:lnTo>
                <a:lnTo>
                  <a:pt x="93944" y="80026"/>
                </a:lnTo>
                <a:lnTo>
                  <a:pt x="96486" y="67080"/>
                </a:lnTo>
                <a:lnTo>
                  <a:pt x="97315" y="51951"/>
                </a:lnTo>
                <a:lnTo>
                  <a:pt x="95894" y="40077"/>
                </a:lnTo>
                <a:lnTo>
                  <a:pt x="91998" y="28977"/>
                </a:lnTo>
                <a:lnTo>
                  <a:pt x="84888" y="18009"/>
                </a:lnTo>
                <a:lnTo>
                  <a:pt x="83795" y="16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92623" y="4301107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79" h="153670">
                <a:moveTo>
                  <a:pt x="53570" y="39176"/>
                </a:moveTo>
                <a:lnTo>
                  <a:pt x="45532" y="39176"/>
                </a:lnTo>
                <a:lnTo>
                  <a:pt x="41098" y="39361"/>
                </a:lnTo>
                <a:lnTo>
                  <a:pt x="9035" y="60901"/>
                </a:lnTo>
                <a:lnTo>
                  <a:pt x="0" y="98424"/>
                </a:lnTo>
                <a:lnTo>
                  <a:pt x="957" y="110461"/>
                </a:lnTo>
                <a:lnTo>
                  <a:pt x="19797" y="145253"/>
                </a:lnTo>
                <a:lnTo>
                  <a:pt x="43452" y="153653"/>
                </a:lnTo>
                <a:lnTo>
                  <a:pt x="51041" y="153653"/>
                </a:lnTo>
                <a:lnTo>
                  <a:pt x="57337" y="152348"/>
                </a:lnTo>
                <a:lnTo>
                  <a:pt x="62846" y="149296"/>
                </a:lnTo>
                <a:lnTo>
                  <a:pt x="68748" y="146250"/>
                </a:lnTo>
                <a:lnTo>
                  <a:pt x="73358" y="141463"/>
                </a:lnTo>
                <a:lnTo>
                  <a:pt x="75774" y="137722"/>
                </a:lnTo>
                <a:lnTo>
                  <a:pt x="44511" y="137722"/>
                </a:lnTo>
                <a:lnTo>
                  <a:pt x="33298" y="133338"/>
                </a:lnTo>
                <a:lnTo>
                  <a:pt x="23862" y="122003"/>
                </a:lnTo>
                <a:lnTo>
                  <a:pt x="20149" y="110263"/>
                </a:lnTo>
                <a:lnTo>
                  <a:pt x="18999" y="96629"/>
                </a:lnTo>
                <a:lnTo>
                  <a:pt x="19318" y="88750"/>
                </a:lnTo>
                <a:lnTo>
                  <a:pt x="21836" y="75667"/>
                </a:lnTo>
                <a:lnTo>
                  <a:pt x="26981" y="65727"/>
                </a:lnTo>
                <a:lnTo>
                  <a:pt x="32884" y="58329"/>
                </a:lnTo>
                <a:lnTo>
                  <a:pt x="40079" y="54848"/>
                </a:lnTo>
                <a:lnTo>
                  <a:pt x="76731" y="54848"/>
                </a:lnTo>
                <a:lnTo>
                  <a:pt x="72515" y="50055"/>
                </a:lnTo>
                <a:lnTo>
                  <a:pt x="69142" y="46139"/>
                </a:lnTo>
                <a:lnTo>
                  <a:pt x="65769" y="44398"/>
                </a:lnTo>
                <a:lnTo>
                  <a:pt x="60316" y="40917"/>
                </a:lnTo>
                <a:lnTo>
                  <a:pt x="53570" y="39176"/>
                </a:lnTo>
                <a:close/>
              </a:path>
              <a:path w="93979" h="153670">
                <a:moveTo>
                  <a:pt x="93595" y="134935"/>
                </a:moveTo>
                <a:lnTo>
                  <a:pt x="77574" y="134935"/>
                </a:lnTo>
                <a:lnTo>
                  <a:pt x="77574" y="150166"/>
                </a:lnTo>
                <a:lnTo>
                  <a:pt x="93595" y="150166"/>
                </a:lnTo>
                <a:lnTo>
                  <a:pt x="93595" y="134935"/>
                </a:lnTo>
                <a:close/>
              </a:path>
              <a:path w="93979" h="153670">
                <a:moveTo>
                  <a:pt x="93595" y="0"/>
                </a:moveTo>
                <a:lnTo>
                  <a:pt x="76731" y="0"/>
                </a:lnTo>
                <a:lnTo>
                  <a:pt x="76731" y="54848"/>
                </a:lnTo>
                <a:lnTo>
                  <a:pt x="56943" y="54848"/>
                </a:lnTo>
                <a:lnTo>
                  <a:pt x="76654" y="105418"/>
                </a:lnTo>
                <a:lnTo>
                  <a:pt x="73836" y="117881"/>
                </a:lnTo>
                <a:lnTo>
                  <a:pt x="68206" y="128330"/>
                </a:lnTo>
                <a:lnTo>
                  <a:pt x="59017" y="135440"/>
                </a:lnTo>
                <a:lnTo>
                  <a:pt x="44511" y="137722"/>
                </a:lnTo>
                <a:lnTo>
                  <a:pt x="75774" y="137722"/>
                </a:lnTo>
                <a:lnTo>
                  <a:pt x="77574" y="134935"/>
                </a:lnTo>
                <a:lnTo>
                  <a:pt x="93595" y="134935"/>
                </a:lnTo>
                <a:lnTo>
                  <a:pt x="935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606960" y="4339413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20" h="115570">
                <a:moveTo>
                  <a:pt x="57283" y="0"/>
                </a:moveTo>
                <a:lnTo>
                  <a:pt x="49694" y="0"/>
                </a:lnTo>
                <a:lnTo>
                  <a:pt x="41320" y="697"/>
                </a:lnTo>
                <a:lnTo>
                  <a:pt x="8736" y="23741"/>
                </a:lnTo>
                <a:lnTo>
                  <a:pt x="0" y="62453"/>
                </a:lnTo>
                <a:lnTo>
                  <a:pt x="1398" y="74217"/>
                </a:lnTo>
                <a:lnTo>
                  <a:pt x="22586" y="108371"/>
                </a:lnTo>
                <a:lnTo>
                  <a:pt x="47164" y="115347"/>
                </a:lnTo>
                <a:lnTo>
                  <a:pt x="52223" y="115347"/>
                </a:lnTo>
                <a:lnTo>
                  <a:pt x="81736" y="102722"/>
                </a:lnTo>
                <a:lnTo>
                  <a:pt x="84715" y="99676"/>
                </a:lnTo>
                <a:lnTo>
                  <a:pt x="35274" y="96833"/>
                </a:lnTo>
                <a:lnTo>
                  <a:pt x="18945" y="63116"/>
                </a:lnTo>
                <a:lnTo>
                  <a:pt x="96520" y="63116"/>
                </a:lnTo>
                <a:lnTo>
                  <a:pt x="96520" y="51796"/>
                </a:lnTo>
                <a:lnTo>
                  <a:pt x="96145" y="48314"/>
                </a:lnTo>
                <a:lnTo>
                  <a:pt x="19338" y="48314"/>
                </a:lnTo>
                <a:lnTo>
                  <a:pt x="19788" y="39176"/>
                </a:lnTo>
                <a:lnTo>
                  <a:pt x="22711" y="31337"/>
                </a:lnTo>
                <a:lnTo>
                  <a:pt x="28220" y="25245"/>
                </a:lnTo>
                <a:lnTo>
                  <a:pt x="33673" y="19153"/>
                </a:lnTo>
                <a:lnTo>
                  <a:pt x="40418" y="16106"/>
                </a:lnTo>
                <a:lnTo>
                  <a:pt x="85321" y="16106"/>
                </a:lnTo>
                <a:lnTo>
                  <a:pt x="83872" y="13931"/>
                </a:lnTo>
                <a:lnTo>
                  <a:pt x="78813" y="9138"/>
                </a:lnTo>
                <a:lnTo>
                  <a:pt x="64478" y="2175"/>
                </a:lnTo>
                <a:lnTo>
                  <a:pt x="57283" y="0"/>
                </a:lnTo>
                <a:close/>
              </a:path>
              <a:path w="96520" h="115570">
                <a:moveTo>
                  <a:pt x="94834" y="77476"/>
                </a:moveTo>
                <a:lnTo>
                  <a:pt x="77520" y="77476"/>
                </a:lnTo>
                <a:lnTo>
                  <a:pt x="76283" y="82263"/>
                </a:lnTo>
                <a:lnTo>
                  <a:pt x="73753" y="86615"/>
                </a:lnTo>
                <a:lnTo>
                  <a:pt x="70774" y="90102"/>
                </a:lnTo>
                <a:lnTo>
                  <a:pt x="65321" y="96629"/>
                </a:lnTo>
                <a:lnTo>
                  <a:pt x="57732" y="99676"/>
                </a:lnTo>
                <a:lnTo>
                  <a:pt x="94384" y="81393"/>
                </a:lnTo>
                <a:lnTo>
                  <a:pt x="94834" y="77476"/>
                </a:lnTo>
                <a:close/>
              </a:path>
              <a:path w="96520" h="115570">
                <a:moveTo>
                  <a:pt x="85321" y="16106"/>
                </a:moveTo>
                <a:lnTo>
                  <a:pt x="40418" y="16106"/>
                </a:lnTo>
                <a:lnTo>
                  <a:pt x="51496" y="16188"/>
                </a:lnTo>
                <a:lnTo>
                  <a:pt x="64345" y="19976"/>
                </a:lnTo>
                <a:lnTo>
                  <a:pt x="72910" y="29597"/>
                </a:lnTo>
                <a:lnTo>
                  <a:pt x="75833" y="33948"/>
                </a:lnTo>
                <a:lnTo>
                  <a:pt x="77520" y="40481"/>
                </a:lnTo>
                <a:lnTo>
                  <a:pt x="77969" y="48314"/>
                </a:lnTo>
                <a:lnTo>
                  <a:pt x="96145" y="48314"/>
                </a:lnTo>
                <a:lnTo>
                  <a:pt x="95677" y="43963"/>
                </a:lnTo>
                <a:lnTo>
                  <a:pt x="93541" y="31772"/>
                </a:lnTo>
                <a:lnTo>
                  <a:pt x="91011" y="25245"/>
                </a:lnTo>
                <a:lnTo>
                  <a:pt x="87638" y="19588"/>
                </a:lnTo>
                <a:lnTo>
                  <a:pt x="85321" y="161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84742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284742" y="449306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284742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284742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284742" y="449306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406168" y="4532673"/>
            <a:ext cx="128905" cy="157480"/>
          </a:xfrm>
          <a:custGeom>
            <a:avLst/>
            <a:gdLst/>
            <a:ahLst/>
            <a:cxnLst/>
            <a:rect l="l" t="t" r="r" b="b"/>
            <a:pathLst>
              <a:path w="128904" h="157479">
                <a:moveTo>
                  <a:pt x="67509" y="0"/>
                </a:moveTo>
                <a:lnTo>
                  <a:pt x="23081" y="16930"/>
                </a:lnTo>
                <a:lnTo>
                  <a:pt x="3197" y="50489"/>
                </a:lnTo>
                <a:lnTo>
                  <a:pt x="0" y="78108"/>
                </a:lnTo>
                <a:lnTo>
                  <a:pt x="753" y="91817"/>
                </a:lnTo>
                <a:lnTo>
                  <a:pt x="20569" y="137655"/>
                </a:lnTo>
                <a:lnTo>
                  <a:pt x="54189" y="156050"/>
                </a:lnTo>
                <a:lnTo>
                  <a:pt x="69075" y="157034"/>
                </a:lnTo>
                <a:lnTo>
                  <a:pt x="81665" y="155313"/>
                </a:lnTo>
                <a:lnTo>
                  <a:pt x="93307" y="151161"/>
                </a:lnTo>
                <a:lnTo>
                  <a:pt x="104219" y="144224"/>
                </a:lnTo>
                <a:lnTo>
                  <a:pt x="109764" y="138855"/>
                </a:lnTo>
                <a:lnTo>
                  <a:pt x="60096" y="138855"/>
                </a:lnTo>
                <a:lnTo>
                  <a:pt x="48431" y="135669"/>
                </a:lnTo>
                <a:lnTo>
                  <a:pt x="23525" y="105985"/>
                </a:lnTo>
                <a:lnTo>
                  <a:pt x="19858" y="78203"/>
                </a:lnTo>
                <a:lnTo>
                  <a:pt x="20950" y="63936"/>
                </a:lnTo>
                <a:lnTo>
                  <a:pt x="45158" y="23136"/>
                </a:lnTo>
                <a:lnTo>
                  <a:pt x="72297" y="17570"/>
                </a:lnTo>
                <a:lnTo>
                  <a:pt x="111625" y="17570"/>
                </a:lnTo>
                <a:lnTo>
                  <a:pt x="105106" y="10533"/>
                </a:lnTo>
                <a:lnTo>
                  <a:pt x="94597" y="4642"/>
                </a:lnTo>
                <a:lnTo>
                  <a:pt x="82105" y="1150"/>
                </a:lnTo>
                <a:lnTo>
                  <a:pt x="67509" y="0"/>
                </a:lnTo>
                <a:close/>
              </a:path>
              <a:path w="128904" h="157479">
                <a:moveTo>
                  <a:pt x="128614" y="98370"/>
                </a:moveTo>
                <a:lnTo>
                  <a:pt x="108207" y="103299"/>
                </a:lnTo>
                <a:lnTo>
                  <a:pt x="104149" y="114626"/>
                </a:lnTo>
                <a:lnTo>
                  <a:pt x="97194" y="126496"/>
                </a:lnTo>
                <a:lnTo>
                  <a:pt x="88449" y="133569"/>
                </a:lnTo>
                <a:lnTo>
                  <a:pt x="76443" y="137710"/>
                </a:lnTo>
                <a:lnTo>
                  <a:pt x="60096" y="138855"/>
                </a:lnTo>
                <a:lnTo>
                  <a:pt x="109764" y="138855"/>
                </a:lnTo>
                <a:lnTo>
                  <a:pt x="114624" y="134149"/>
                </a:lnTo>
                <a:lnTo>
                  <a:pt x="121359" y="123572"/>
                </a:lnTo>
                <a:lnTo>
                  <a:pt x="126045" y="111601"/>
                </a:lnTo>
                <a:lnTo>
                  <a:pt x="128614" y="98370"/>
                </a:lnTo>
                <a:close/>
              </a:path>
              <a:path w="128904" h="157479">
                <a:moveTo>
                  <a:pt x="111625" y="17570"/>
                </a:moveTo>
                <a:lnTo>
                  <a:pt x="72297" y="17570"/>
                </a:lnTo>
                <a:lnTo>
                  <a:pt x="85222" y="20313"/>
                </a:lnTo>
                <a:lnTo>
                  <a:pt x="95733" y="26414"/>
                </a:lnTo>
                <a:lnTo>
                  <a:pt x="103436" y="36240"/>
                </a:lnTo>
                <a:lnTo>
                  <a:pt x="107983" y="48750"/>
                </a:lnTo>
                <a:lnTo>
                  <a:pt x="126305" y="43725"/>
                </a:lnTo>
                <a:lnTo>
                  <a:pt x="122833" y="33114"/>
                </a:lnTo>
                <a:lnTo>
                  <a:pt x="115965" y="22256"/>
                </a:lnTo>
                <a:lnTo>
                  <a:pt x="111625" y="17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182888" y="4272815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753101" y="0"/>
                </a:moveTo>
                <a:lnTo>
                  <a:pt x="50592" y="0"/>
                </a:lnTo>
                <a:lnTo>
                  <a:pt x="40291" y="1077"/>
                </a:lnTo>
                <a:lnTo>
                  <a:pt x="7578" y="24626"/>
                </a:lnTo>
                <a:lnTo>
                  <a:pt x="0" y="52231"/>
                </a:lnTo>
                <a:lnTo>
                  <a:pt x="1061" y="445904"/>
                </a:lnTo>
                <a:lnTo>
                  <a:pt x="24040" y="479677"/>
                </a:lnTo>
                <a:lnTo>
                  <a:pt x="50592" y="487501"/>
                </a:lnTo>
                <a:lnTo>
                  <a:pt x="763532" y="486405"/>
                </a:lnTo>
                <a:lnTo>
                  <a:pt x="796222" y="462681"/>
                </a:lnTo>
                <a:lnTo>
                  <a:pt x="803693" y="435269"/>
                </a:lnTo>
                <a:lnTo>
                  <a:pt x="802651" y="41470"/>
                </a:lnTo>
                <a:lnTo>
                  <a:pt x="779852" y="7720"/>
                </a:lnTo>
                <a:lnTo>
                  <a:pt x="753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182888" y="4272815"/>
            <a:ext cx="803910" cy="487680"/>
          </a:xfrm>
          <a:custGeom>
            <a:avLst/>
            <a:gdLst/>
            <a:ahLst/>
            <a:cxnLst/>
            <a:rect l="l" t="t" r="r" b="b"/>
            <a:pathLst>
              <a:path w="803910" h="487679">
                <a:moveTo>
                  <a:pt x="50592" y="0"/>
                </a:moveTo>
                <a:lnTo>
                  <a:pt x="753101" y="0"/>
                </a:lnTo>
                <a:lnTo>
                  <a:pt x="767283" y="2020"/>
                </a:lnTo>
                <a:lnTo>
                  <a:pt x="798059" y="27988"/>
                </a:lnTo>
                <a:lnTo>
                  <a:pt x="803693" y="435269"/>
                </a:lnTo>
                <a:lnTo>
                  <a:pt x="801738" y="449745"/>
                </a:lnTo>
                <a:lnTo>
                  <a:pt x="776596" y="481596"/>
                </a:lnTo>
                <a:lnTo>
                  <a:pt x="50592" y="487501"/>
                </a:lnTo>
                <a:lnTo>
                  <a:pt x="36570" y="485448"/>
                </a:lnTo>
                <a:lnTo>
                  <a:pt x="5719" y="459321"/>
                </a:lnTo>
                <a:lnTo>
                  <a:pt x="0" y="52231"/>
                </a:lnTo>
                <a:lnTo>
                  <a:pt x="1989" y="37599"/>
                </a:lnTo>
                <a:lnTo>
                  <a:pt x="7578" y="24626"/>
                </a:lnTo>
                <a:lnTo>
                  <a:pt x="16203" y="13852"/>
                </a:lnTo>
                <a:lnTo>
                  <a:pt x="27296" y="5822"/>
                </a:lnTo>
                <a:lnTo>
                  <a:pt x="40291" y="1077"/>
                </a:lnTo>
                <a:lnTo>
                  <a:pt x="50592" y="0"/>
                </a:lnTo>
                <a:close/>
              </a:path>
            </a:pathLst>
          </a:custGeom>
          <a:ln w="56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33481" y="42728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355353" y="4301542"/>
            <a:ext cx="115570" cy="149860"/>
          </a:xfrm>
          <a:custGeom>
            <a:avLst/>
            <a:gdLst/>
            <a:ahLst/>
            <a:cxnLst/>
            <a:rect l="l" t="t" r="r" b="b"/>
            <a:pathLst>
              <a:path w="115569" h="149860">
                <a:moveTo>
                  <a:pt x="23160" y="0"/>
                </a:moveTo>
                <a:lnTo>
                  <a:pt x="0" y="0"/>
                </a:lnTo>
                <a:lnTo>
                  <a:pt x="0" y="149731"/>
                </a:lnTo>
                <a:lnTo>
                  <a:pt x="18944" y="149731"/>
                </a:lnTo>
                <a:lnTo>
                  <a:pt x="18944" y="28297"/>
                </a:lnTo>
                <a:lnTo>
                  <a:pt x="40328" y="28297"/>
                </a:lnTo>
                <a:lnTo>
                  <a:pt x="23160" y="0"/>
                </a:lnTo>
                <a:close/>
              </a:path>
              <a:path w="115569" h="149860">
                <a:moveTo>
                  <a:pt x="40328" y="28297"/>
                </a:moveTo>
                <a:lnTo>
                  <a:pt x="18944" y="28297"/>
                </a:lnTo>
                <a:lnTo>
                  <a:pt x="93203" y="149731"/>
                </a:lnTo>
                <a:lnTo>
                  <a:pt x="115126" y="149731"/>
                </a:lnTo>
                <a:lnTo>
                  <a:pt x="115126" y="121004"/>
                </a:lnTo>
                <a:lnTo>
                  <a:pt x="96575" y="121004"/>
                </a:lnTo>
                <a:lnTo>
                  <a:pt x="40328" y="28297"/>
                </a:lnTo>
                <a:close/>
              </a:path>
              <a:path w="115569" h="149860">
                <a:moveTo>
                  <a:pt x="115126" y="0"/>
                </a:moveTo>
                <a:lnTo>
                  <a:pt x="96575" y="0"/>
                </a:lnTo>
                <a:lnTo>
                  <a:pt x="96575" y="121004"/>
                </a:lnTo>
                <a:lnTo>
                  <a:pt x="115126" y="121004"/>
                </a:lnTo>
                <a:lnTo>
                  <a:pt x="115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492843" y="4338978"/>
            <a:ext cx="97790" cy="115570"/>
          </a:xfrm>
          <a:custGeom>
            <a:avLst/>
            <a:gdLst/>
            <a:ahLst/>
            <a:cxnLst/>
            <a:rect l="l" t="t" r="r" b="b"/>
            <a:pathLst>
              <a:path w="97789" h="115570">
                <a:moveTo>
                  <a:pt x="48860" y="0"/>
                </a:moveTo>
                <a:lnTo>
                  <a:pt x="9540" y="20315"/>
                </a:lnTo>
                <a:lnTo>
                  <a:pt x="0" y="72207"/>
                </a:lnTo>
                <a:lnTo>
                  <a:pt x="3101" y="83698"/>
                </a:lnTo>
                <a:lnTo>
                  <a:pt x="40770" y="114705"/>
                </a:lnTo>
                <a:lnTo>
                  <a:pt x="58507" y="115061"/>
                </a:lnTo>
                <a:lnTo>
                  <a:pt x="69614" y="110912"/>
                </a:lnTo>
                <a:lnTo>
                  <a:pt x="79965" y="103083"/>
                </a:lnTo>
                <a:lnTo>
                  <a:pt x="82431" y="100111"/>
                </a:lnTo>
                <a:lnTo>
                  <a:pt x="48466" y="100111"/>
                </a:lnTo>
                <a:lnTo>
                  <a:pt x="43087" y="99773"/>
                </a:lnTo>
                <a:lnTo>
                  <a:pt x="31976" y="95414"/>
                </a:lnTo>
                <a:lnTo>
                  <a:pt x="22259" y="84155"/>
                </a:lnTo>
                <a:lnTo>
                  <a:pt x="18517" y="72627"/>
                </a:lnTo>
                <a:lnTo>
                  <a:pt x="17276" y="58413"/>
                </a:lnTo>
                <a:lnTo>
                  <a:pt x="18464" y="47120"/>
                </a:lnTo>
                <a:lnTo>
                  <a:pt x="22375" y="35588"/>
                </a:lnTo>
                <a:lnTo>
                  <a:pt x="30061" y="22344"/>
                </a:lnTo>
                <a:lnTo>
                  <a:pt x="40386" y="17649"/>
                </a:lnTo>
                <a:lnTo>
                  <a:pt x="57485" y="16860"/>
                </a:lnTo>
                <a:lnTo>
                  <a:pt x="83915" y="16860"/>
                </a:lnTo>
                <a:lnTo>
                  <a:pt x="73907" y="6513"/>
                </a:lnTo>
                <a:lnTo>
                  <a:pt x="62215" y="1645"/>
                </a:lnTo>
                <a:lnTo>
                  <a:pt x="48860" y="0"/>
                </a:lnTo>
                <a:close/>
              </a:path>
              <a:path w="97789" h="115570">
                <a:moveTo>
                  <a:pt x="83915" y="16860"/>
                </a:moveTo>
                <a:lnTo>
                  <a:pt x="57485" y="16860"/>
                </a:lnTo>
                <a:lnTo>
                  <a:pt x="67937" y="23148"/>
                </a:lnTo>
                <a:lnTo>
                  <a:pt x="76319" y="36120"/>
                </a:lnTo>
                <a:lnTo>
                  <a:pt x="78379" y="47127"/>
                </a:lnTo>
                <a:lnTo>
                  <a:pt x="78739" y="64055"/>
                </a:lnTo>
                <a:lnTo>
                  <a:pt x="76202" y="76300"/>
                </a:lnTo>
                <a:lnTo>
                  <a:pt x="71420" y="88658"/>
                </a:lnTo>
                <a:lnTo>
                  <a:pt x="62366" y="97291"/>
                </a:lnTo>
                <a:lnTo>
                  <a:pt x="48466" y="100111"/>
                </a:lnTo>
                <a:lnTo>
                  <a:pt x="82431" y="100111"/>
                </a:lnTo>
                <a:lnTo>
                  <a:pt x="90082" y="90888"/>
                </a:lnTo>
                <a:lnTo>
                  <a:pt x="94375" y="79879"/>
                </a:lnTo>
                <a:lnTo>
                  <a:pt x="96936" y="66939"/>
                </a:lnTo>
                <a:lnTo>
                  <a:pt x="97757" y="51788"/>
                </a:lnTo>
                <a:lnTo>
                  <a:pt x="96238" y="39965"/>
                </a:lnTo>
                <a:lnTo>
                  <a:pt x="92203" y="28903"/>
                </a:lnTo>
                <a:lnTo>
                  <a:pt x="84983" y="17964"/>
                </a:lnTo>
                <a:lnTo>
                  <a:pt x="83915" y="16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604161" y="4301107"/>
            <a:ext cx="93980" cy="153670"/>
          </a:xfrm>
          <a:custGeom>
            <a:avLst/>
            <a:gdLst/>
            <a:ahLst/>
            <a:cxnLst/>
            <a:rect l="l" t="t" r="r" b="b"/>
            <a:pathLst>
              <a:path w="93980" h="153670">
                <a:moveTo>
                  <a:pt x="53512" y="39176"/>
                </a:moveTo>
                <a:lnTo>
                  <a:pt x="45529" y="39176"/>
                </a:lnTo>
                <a:lnTo>
                  <a:pt x="41064" y="39373"/>
                </a:lnTo>
                <a:lnTo>
                  <a:pt x="9008" y="61145"/>
                </a:lnTo>
                <a:lnTo>
                  <a:pt x="0" y="98775"/>
                </a:lnTo>
                <a:lnTo>
                  <a:pt x="1064" y="110708"/>
                </a:lnTo>
                <a:lnTo>
                  <a:pt x="20251" y="145453"/>
                </a:lnTo>
                <a:lnTo>
                  <a:pt x="43843" y="153653"/>
                </a:lnTo>
                <a:lnTo>
                  <a:pt x="50982" y="153653"/>
                </a:lnTo>
                <a:lnTo>
                  <a:pt x="76181" y="137697"/>
                </a:lnTo>
                <a:lnTo>
                  <a:pt x="44684" y="137697"/>
                </a:lnTo>
                <a:lnTo>
                  <a:pt x="33371" y="133278"/>
                </a:lnTo>
                <a:lnTo>
                  <a:pt x="23987" y="121994"/>
                </a:lnTo>
                <a:lnTo>
                  <a:pt x="20230" y="110257"/>
                </a:lnTo>
                <a:lnTo>
                  <a:pt x="18940" y="96629"/>
                </a:lnTo>
                <a:lnTo>
                  <a:pt x="19273" y="88645"/>
                </a:lnTo>
                <a:lnTo>
                  <a:pt x="21889" y="75625"/>
                </a:lnTo>
                <a:lnTo>
                  <a:pt x="27372" y="65727"/>
                </a:lnTo>
                <a:lnTo>
                  <a:pt x="32881" y="58329"/>
                </a:lnTo>
                <a:lnTo>
                  <a:pt x="40020" y="54848"/>
                </a:lnTo>
                <a:lnTo>
                  <a:pt x="76728" y="54848"/>
                </a:lnTo>
                <a:lnTo>
                  <a:pt x="72512" y="50055"/>
                </a:lnTo>
                <a:lnTo>
                  <a:pt x="69139" y="46139"/>
                </a:lnTo>
                <a:lnTo>
                  <a:pt x="65766" y="44398"/>
                </a:lnTo>
                <a:lnTo>
                  <a:pt x="60707" y="40917"/>
                </a:lnTo>
                <a:lnTo>
                  <a:pt x="53512" y="39176"/>
                </a:lnTo>
                <a:close/>
              </a:path>
              <a:path w="93980" h="153670">
                <a:moveTo>
                  <a:pt x="93592" y="134935"/>
                </a:moveTo>
                <a:lnTo>
                  <a:pt x="77965" y="134935"/>
                </a:lnTo>
                <a:lnTo>
                  <a:pt x="77965" y="150166"/>
                </a:lnTo>
                <a:lnTo>
                  <a:pt x="93592" y="150166"/>
                </a:lnTo>
                <a:lnTo>
                  <a:pt x="93592" y="134935"/>
                </a:lnTo>
                <a:close/>
              </a:path>
              <a:path w="93980" h="153670">
                <a:moveTo>
                  <a:pt x="93592" y="0"/>
                </a:moveTo>
                <a:lnTo>
                  <a:pt x="76728" y="0"/>
                </a:lnTo>
                <a:lnTo>
                  <a:pt x="76728" y="54848"/>
                </a:lnTo>
                <a:lnTo>
                  <a:pt x="56884" y="54848"/>
                </a:lnTo>
                <a:lnTo>
                  <a:pt x="76956" y="105568"/>
                </a:lnTo>
                <a:lnTo>
                  <a:pt x="73959" y="117978"/>
                </a:lnTo>
                <a:lnTo>
                  <a:pt x="68408" y="128472"/>
                </a:lnTo>
                <a:lnTo>
                  <a:pt x="58994" y="135473"/>
                </a:lnTo>
                <a:lnTo>
                  <a:pt x="44684" y="137697"/>
                </a:lnTo>
                <a:lnTo>
                  <a:pt x="76181" y="137697"/>
                </a:lnTo>
                <a:lnTo>
                  <a:pt x="77965" y="134935"/>
                </a:lnTo>
                <a:lnTo>
                  <a:pt x="93592" y="134935"/>
                </a:lnTo>
                <a:lnTo>
                  <a:pt x="93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718436" y="4339413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70">
                <a:moveTo>
                  <a:pt x="57342" y="0"/>
                </a:moveTo>
                <a:lnTo>
                  <a:pt x="50147" y="0"/>
                </a:lnTo>
                <a:lnTo>
                  <a:pt x="41363" y="738"/>
                </a:lnTo>
                <a:lnTo>
                  <a:pt x="8773" y="23684"/>
                </a:lnTo>
                <a:lnTo>
                  <a:pt x="0" y="62358"/>
                </a:lnTo>
                <a:lnTo>
                  <a:pt x="1388" y="74147"/>
                </a:lnTo>
                <a:lnTo>
                  <a:pt x="22642" y="108231"/>
                </a:lnTo>
                <a:lnTo>
                  <a:pt x="47224" y="115347"/>
                </a:lnTo>
                <a:lnTo>
                  <a:pt x="52676" y="115347"/>
                </a:lnTo>
                <a:lnTo>
                  <a:pt x="84718" y="99676"/>
                </a:lnTo>
                <a:lnTo>
                  <a:pt x="48049" y="99673"/>
                </a:lnTo>
                <a:lnTo>
                  <a:pt x="35476" y="96835"/>
                </a:lnTo>
                <a:lnTo>
                  <a:pt x="25468" y="88045"/>
                </a:lnTo>
                <a:lnTo>
                  <a:pt x="20888" y="76937"/>
                </a:lnTo>
                <a:lnTo>
                  <a:pt x="18948" y="63116"/>
                </a:lnTo>
                <a:lnTo>
                  <a:pt x="96523" y="63116"/>
                </a:lnTo>
                <a:lnTo>
                  <a:pt x="96523" y="51796"/>
                </a:lnTo>
                <a:lnTo>
                  <a:pt x="96349" y="48314"/>
                </a:lnTo>
                <a:lnTo>
                  <a:pt x="19791" y="48314"/>
                </a:lnTo>
                <a:lnTo>
                  <a:pt x="19791" y="39176"/>
                </a:lnTo>
                <a:lnTo>
                  <a:pt x="22770" y="31337"/>
                </a:lnTo>
                <a:lnTo>
                  <a:pt x="28242" y="25224"/>
                </a:lnTo>
                <a:lnTo>
                  <a:pt x="38006" y="18399"/>
                </a:lnTo>
                <a:lnTo>
                  <a:pt x="51912" y="16214"/>
                </a:lnTo>
                <a:lnTo>
                  <a:pt x="85686" y="16214"/>
                </a:lnTo>
                <a:lnTo>
                  <a:pt x="84325" y="13931"/>
                </a:lnTo>
                <a:lnTo>
                  <a:pt x="78816" y="9138"/>
                </a:lnTo>
                <a:lnTo>
                  <a:pt x="71677" y="5657"/>
                </a:lnTo>
                <a:lnTo>
                  <a:pt x="64931" y="2175"/>
                </a:lnTo>
                <a:lnTo>
                  <a:pt x="57342" y="0"/>
                </a:lnTo>
                <a:close/>
              </a:path>
              <a:path w="96519" h="115570">
                <a:moveTo>
                  <a:pt x="94837" y="77476"/>
                </a:moveTo>
                <a:lnTo>
                  <a:pt x="77579" y="77476"/>
                </a:lnTo>
                <a:lnTo>
                  <a:pt x="76286" y="82263"/>
                </a:lnTo>
                <a:lnTo>
                  <a:pt x="74206" y="86615"/>
                </a:lnTo>
                <a:lnTo>
                  <a:pt x="70834" y="90102"/>
                </a:lnTo>
                <a:lnTo>
                  <a:pt x="65325" y="96629"/>
                </a:lnTo>
                <a:lnTo>
                  <a:pt x="57736" y="99676"/>
                </a:lnTo>
                <a:lnTo>
                  <a:pt x="94443" y="81393"/>
                </a:lnTo>
                <a:lnTo>
                  <a:pt x="94837" y="77476"/>
                </a:lnTo>
                <a:close/>
              </a:path>
              <a:path w="96519" h="115570">
                <a:moveTo>
                  <a:pt x="85686" y="16214"/>
                </a:moveTo>
                <a:lnTo>
                  <a:pt x="51912" y="16214"/>
                </a:lnTo>
                <a:lnTo>
                  <a:pt x="64581" y="20058"/>
                </a:lnTo>
                <a:lnTo>
                  <a:pt x="73363" y="29597"/>
                </a:lnTo>
                <a:lnTo>
                  <a:pt x="75893" y="33948"/>
                </a:lnTo>
                <a:lnTo>
                  <a:pt x="77579" y="40481"/>
                </a:lnTo>
                <a:lnTo>
                  <a:pt x="78422" y="48314"/>
                </a:lnTo>
                <a:lnTo>
                  <a:pt x="96349" y="48314"/>
                </a:lnTo>
                <a:lnTo>
                  <a:pt x="96130" y="43963"/>
                </a:lnTo>
                <a:lnTo>
                  <a:pt x="94837" y="39176"/>
                </a:lnTo>
                <a:lnTo>
                  <a:pt x="93600" y="31772"/>
                </a:lnTo>
                <a:lnTo>
                  <a:pt x="91464" y="25245"/>
                </a:lnTo>
                <a:lnTo>
                  <a:pt x="87698" y="19588"/>
                </a:lnTo>
                <a:lnTo>
                  <a:pt x="85686" y="16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396221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396221" y="449306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396221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396221" y="4493061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7028" y="0"/>
                </a:lnTo>
                <a:lnTo>
                  <a:pt x="377028" y="238092"/>
                </a:lnTo>
                <a:lnTo>
                  <a:pt x="0" y="23809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396221" y="449306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525289" y="4536589"/>
            <a:ext cx="120014" cy="149860"/>
          </a:xfrm>
          <a:custGeom>
            <a:avLst/>
            <a:gdLst/>
            <a:ahLst/>
            <a:cxnLst/>
            <a:rect l="l" t="t" r="r" b="b"/>
            <a:pathLst>
              <a:path w="120014" h="149860">
                <a:moveTo>
                  <a:pt x="58631" y="0"/>
                </a:moveTo>
                <a:lnTo>
                  <a:pt x="0" y="0"/>
                </a:lnTo>
                <a:lnTo>
                  <a:pt x="0" y="149731"/>
                </a:lnTo>
                <a:lnTo>
                  <a:pt x="64333" y="149476"/>
                </a:lnTo>
                <a:lnTo>
                  <a:pt x="98810" y="132319"/>
                </a:lnTo>
                <a:lnTo>
                  <a:pt x="19787" y="132319"/>
                </a:lnTo>
                <a:lnTo>
                  <a:pt x="19787" y="17412"/>
                </a:lnTo>
                <a:lnTo>
                  <a:pt x="100843" y="17412"/>
                </a:lnTo>
                <a:lnTo>
                  <a:pt x="95669" y="12098"/>
                </a:lnTo>
                <a:lnTo>
                  <a:pt x="84934" y="5403"/>
                </a:lnTo>
                <a:lnTo>
                  <a:pt x="72572" y="1357"/>
                </a:lnTo>
                <a:lnTo>
                  <a:pt x="58631" y="0"/>
                </a:lnTo>
                <a:close/>
              </a:path>
              <a:path w="120014" h="149860">
                <a:moveTo>
                  <a:pt x="100843" y="17412"/>
                </a:moveTo>
                <a:lnTo>
                  <a:pt x="19787" y="17412"/>
                </a:lnTo>
                <a:lnTo>
                  <a:pt x="59082" y="17573"/>
                </a:lnTo>
                <a:lnTo>
                  <a:pt x="71611" y="20188"/>
                </a:lnTo>
                <a:lnTo>
                  <a:pt x="98660" y="60996"/>
                </a:lnTo>
                <a:lnTo>
                  <a:pt x="99499" y="75736"/>
                </a:lnTo>
                <a:lnTo>
                  <a:pt x="99499" y="80522"/>
                </a:lnTo>
                <a:lnTo>
                  <a:pt x="84770" y="122310"/>
                </a:lnTo>
                <a:lnTo>
                  <a:pt x="61161" y="132319"/>
                </a:lnTo>
                <a:lnTo>
                  <a:pt x="98810" y="132319"/>
                </a:lnTo>
                <a:lnTo>
                  <a:pt x="117107" y="96853"/>
                </a:lnTo>
                <a:lnTo>
                  <a:pt x="119709" y="69705"/>
                </a:lnTo>
                <a:lnTo>
                  <a:pt x="118538" y="55813"/>
                </a:lnTo>
                <a:lnTo>
                  <a:pt x="115641" y="43128"/>
                </a:lnTo>
                <a:lnTo>
                  <a:pt x="111034" y="31656"/>
                </a:lnTo>
                <a:lnTo>
                  <a:pt x="104731" y="21404"/>
                </a:lnTo>
                <a:lnTo>
                  <a:pt x="100843" y="174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696910" y="2586568"/>
            <a:ext cx="0" cy="238125"/>
          </a:xfrm>
          <a:custGeom>
            <a:avLst/>
            <a:gdLst/>
            <a:ahLst/>
            <a:cxnLst/>
            <a:rect l="l" t="t" r="r" b="b"/>
            <a:pathLst>
              <a:path h="238125">
                <a:moveTo>
                  <a:pt x="0" y="238122"/>
                </a:moveTo>
                <a:lnTo>
                  <a:pt x="0" y="0"/>
                </a:lnTo>
                <a:lnTo>
                  <a:pt x="0" y="238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089017" y="2586568"/>
            <a:ext cx="478155" cy="238125"/>
          </a:xfrm>
          <a:custGeom>
            <a:avLst/>
            <a:gdLst/>
            <a:ahLst/>
            <a:cxnLst/>
            <a:rect l="l" t="t" r="r" b="b"/>
            <a:pathLst>
              <a:path w="478155" h="238125">
                <a:moveTo>
                  <a:pt x="0" y="238122"/>
                </a:moveTo>
                <a:lnTo>
                  <a:pt x="477764" y="238122"/>
                </a:lnTo>
                <a:lnTo>
                  <a:pt x="477764" y="0"/>
                </a:lnTo>
                <a:lnTo>
                  <a:pt x="0" y="0"/>
                </a:lnTo>
                <a:lnTo>
                  <a:pt x="0" y="2381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089017" y="2586568"/>
            <a:ext cx="1973580" cy="238125"/>
          </a:xfrm>
          <a:custGeom>
            <a:avLst/>
            <a:gdLst/>
            <a:ahLst/>
            <a:cxnLst/>
            <a:rect l="l" t="t" r="r" b="b"/>
            <a:pathLst>
              <a:path w="1973580" h="238125">
                <a:moveTo>
                  <a:pt x="0" y="0"/>
                </a:moveTo>
                <a:lnTo>
                  <a:pt x="1973510" y="0"/>
                </a:lnTo>
                <a:lnTo>
                  <a:pt x="1973510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89017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566781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566781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66781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66781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566781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687810" y="2630143"/>
            <a:ext cx="129539" cy="149860"/>
          </a:xfrm>
          <a:custGeom>
            <a:avLst/>
            <a:gdLst/>
            <a:ahLst/>
            <a:cxnLst/>
            <a:rect l="l" t="t" r="r" b="b"/>
            <a:pathLst>
              <a:path w="129539" h="149860">
                <a:moveTo>
                  <a:pt x="76732" y="0"/>
                </a:moveTo>
                <a:lnTo>
                  <a:pt x="54808" y="0"/>
                </a:lnTo>
                <a:lnTo>
                  <a:pt x="0" y="149696"/>
                </a:lnTo>
                <a:lnTo>
                  <a:pt x="20237" y="149696"/>
                </a:lnTo>
                <a:lnTo>
                  <a:pt x="35864" y="104845"/>
                </a:lnTo>
                <a:lnTo>
                  <a:pt x="113662" y="104845"/>
                </a:lnTo>
                <a:lnTo>
                  <a:pt x="107838" y="88309"/>
                </a:lnTo>
                <a:lnTo>
                  <a:pt x="41767" y="88309"/>
                </a:lnTo>
                <a:lnTo>
                  <a:pt x="64927" y="22164"/>
                </a:lnTo>
                <a:lnTo>
                  <a:pt x="84539" y="22164"/>
                </a:lnTo>
                <a:lnTo>
                  <a:pt x="76732" y="0"/>
                </a:lnTo>
                <a:close/>
              </a:path>
              <a:path w="129539" h="149860">
                <a:moveTo>
                  <a:pt x="113662" y="104845"/>
                </a:moveTo>
                <a:lnTo>
                  <a:pt x="93203" y="104845"/>
                </a:lnTo>
                <a:lnTo>
                  <a:pt x="107931" y="149696"/>
                </a:lnTo>
                <a:lnTo>
                  <a:pt x="129461" y="149696"/>
                </a:lnTo>
                <a:lnTo>
                  <a:pt x="113662" y="104845"/>
                </a:lnTo>
                <a:close/>
              </a:path>
              <a:path w="129539" h="149860">
                <a:moveTo>
                  <a:pt x="84539" y="22164"/>
                </a:moveTo>
                <a:lnTo>
                  <a:pt x="64927" y="22164"/>
                </a:lnTo>
                <a:lnTo>
                  <a:pt x="86850" y="88309"/>
                </a:lnTo>
                <a:lnTo>
                  <a:pt x="107838" y="88309"/>
                </a:lnTo>
                <a:lnTo>
                  <a:pt x="84539" y="22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943753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943753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943753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943753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943753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076587" y="2630143"/>
            <a:ext cx="111760" cy="149860"/>
          </a:xfrm>
          <a:custGeom>
            <a:avLst/>
            <a:gdLst/>
            <a:ahLst/>
            <a:cxnLst/>
            <a:rect l="l" t="t" r="r" b="b"/>
            <a:pathLst>
              <a:path w="111760" h="149860">
                <a:moveTo>
                  <a:pt x="62453" y="0"/>
                </a:moveTo>
                <a:lnTo>
                  <a:pt x="0" y="0"/>
                </a:lnTo>
                <a:lnTo>
                  <a:pt x="0" y="149696"/>
                </a:lnTo>
                <a:lnTo>
                  <a:pt x="73924" y="148602"/>
                </a:lnTo>
                <a:lnTo>
                  <a:pt x="85876" y="144782"/>
                </a:lnTo>
                <a:lnTo>
                  <a:pt x="96442" y="137834"/>
                </a:lnTo>
                <a:lnTo>
                  <a:pt x="101465" y="132290"/>
                </a:lnTo>
                <a:lnTo>
                  <a:pt x="19393" y="132290"/>
                </a:lnTo>
                <a:lnTo>
                  <a:pt x="19393" y="79606"/>
                </a:lnTo>
                <a:lnTo>
                  <a:pt x="102649" y="79606"/>
                </a:lnTo>
                <a:lnTo>
                  <a:pt x="102084" y="78735"/>
                </a:lnTo>
                <a:lnTo>
                  <a:pt x="98262" y="75254"/>
                </a:lnTo>
                <a:lnTo>
                  <a:pt x="92809" y="71773"/>
                </a:lnTo>
                <a:lnTo>
                  <a:pt x="85220" y="69162"/>
                </a:lnTo>
                <a:lnTo>
                  <a:pt x="90279" y="66145"/>
                </a:lnTo>
                <a:lnTo>
                  <a:pt x="94046" y="63534"/>
                </a:lnTo>
                <a:lnTo>
                  <a:pt x="94443" y="63069"/>
                </a:lnTo>
                <a:lnTo>
                  <a:pt x="19393" y="63069"/>
                </a:lnTo>
                <a:lnTo>
                  <a:pt x="19393" y="16942"/>
                </a:lnTo>
                <a:lnTo>
                  <a:pt x="99139" y="16942"/>
                </a:lnTo>
                <a:lnTo>
                  <a:pt x="97713" y="14886"/>
                </a:lnTo>
                <a:lnTo>
                  <a:pt x="89030" y="6616"/>
                </a:lnTo>
                <a:lnTo>
                  <a:pt x="77304" y="1654"/>
                </a:lnTo>
                <a:lnTo>
                  <a:pt x="62453" y="0"/>
                </a:lnTo>
                <a:close/>
              </a:path>
              <a:path w="111760" h="149860">
                <a:moveTo>
                  <a:pt x="102649" y="79606"/>
                </a:moveTo>
                <a:lnTo>
                  <a:pt x="66220" y="79606"/>
                </a:lnTo>
                <a:lnTo>
                  <a:pt x="72965" y="80476"/>
                </a:lnTo>
                <a:lnTo>
                  <a:pt x="78846" y="83040"/>
                </a:lnTo>
                <a:lnTo>
                  <a:pt x="88679" y="91487"/>
                </a:lnTo>
                <a:lnTo>
                  <a:pt x="91966" y="104845"/>
                </a:lnTo>
                <a:lnTo>
                  <a:pt x="91966" y="111402"/>
                </a:lnTo>
                <a:lnTo>
                  <a:pt x="90673" y="117030"/>
                </a:lnTo>
                <a:lnTo>
                  <a:pt x="85857" y="123229"/>
                </a:lnTo>
                <a:lnTo>
                  <a:pt x="75810" y="129948"/>
                </a:lnTo>
                <a:lnTo>
                  <a:pt x="61610" y="132290"/>
                </a:lnTo>
                <a:lnTo>
                  <a:pt x="101465" y="132290"/>
                </a:lnTo>
                <a:lnTo>
                  <a:pt x="105930" y="127360"/>
                </a:lnTo>
                <a:lnTo>
                  <a:pt x="110274" y="116186"/>
                </a:lnTo>
                <a:lnTo>
                  <a:pt x="111623" y="101940"/>
                </a:lnTo>
                <a:lnTo>
                  <a:pt x="108693" y="88925"/>
                </a:lnTo>
                <a:lnTo>
                  <a:pt x="102649" y="79606"/>
                </a:lnTo>
                <a:close/>
              </a:path>
              <a:path w="111760" h="149860">
                <a:moveTo>
                  <a:pt x="99139" y="16942"/>
                </a:moveTo>
                <a:lnTo>
                  <a:pt x="62847" y="16942"/>
                </a:lnTo>
                <a:lnTo>
                  <a:pt x="69199" y="17812"/>
                </a:lnTo>
                <a:lnTo>
                  <a:pt x="73415" y="19553"/>
                </a:lnTo>
                <a:lnTo>
                  <a:pt x="81398" y="23034"/>
                </a:lnTo>
                <a:lnTo>
                  <a:pt x="85220" y="29591"/>
                </a:lnTo>
                <a:lnTo>
                  <a:pt x="85220" y="49144"/>
                </a:lnTo>
                <a:lnTo>
                  <a:pt x="81398" y="55701"/>
                </a:lnTo>
                <a:lnTo>
                  <a:pt x="74258" y="59588"/>
                </a:lnTo>
                <a:lnTo>
                  <a:pt x="69593" y="61793"/>
                </a:lnTo>
                <a:lnTo>
                  <a:pt x="63297" y="63069"/>
                </a:lnTo>
                <a:lnTo>
                  <a:pt x="94443" y="63069"/>
                </a:lnTo>
                <a:lnTo>
                  <a:pt x="97025" y="60052"/>
                </a:lnTo>
                <a:lnTo>
                  <a:pt x="102084" y="54366"/>
                </a:lnTo>
                <a:lnTo>
                  <a:pt x="104614" y="46533"/>
                </a:lnTo>
                <a:lnTo>
                  <a:pt x="104614" y="29127"/>
                </a:lnTo>
                <a:lnTo>
                  <a:pt x="102478" y="21758"/>
                </a:lnTo>
                <a:lnTo>
                  <a:pt x="99139" y="16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320332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320332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320332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320332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578" y="0"/>
                </a:lnTo>
                <a:lnTo>
                  <a:pt x="376578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320332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441813" y="2626198"/>
            <a:ext cx="128270" cy="157480"/>
          </a:xfrm>
          <a:custGeom>
            <a:avLst/>
            <a:gdLst/>
            <a:ahLst/>
            <a:cxnLst/>
            <a:rect l="l" t="t" r="r" b="b"/>
            <a:pathLst>
              <a:path w="128269" h="157480">
                <a:moveTo>
                  <a:pt x="67454" y="0"/>
                </a:moveTo>
                <a:lnTo>
                  <a:pt x="23109" y="16861"/>
                </a:lnTo>
                <a:lnTo>
                  <a:pt x="3197" y="50389"/>
                </a:lnTo>
                <a:lnTo>
                  <a:pt x="0" y="77932"/>
                </a:lnTo>
                <a:lnTo>
                  <a:pt x="737" y="91671"/>
                </a:lnTo>
                <a:lnTo>
                  <a:pt x="20384" y="137603"/>
                </a:lnTo>
                <a:lnTo>
                  <a:pt x="53998" y="156042"/>
                </a:lnTo>
                <a:lnTo>
                  <a:pt x="68905" y="157034"/>
                </a:lnTo>
                <a:lnTo>
                  <a:pt x="81528" y="155329"/>
                </a:lnTo>
                <a:lnTo>
                  <a:pt x="93189" y="151194"/>
                </a:lnTo>
                <a:lnTo>
                  <a:pt x="104102" y="144281"/>
                </a:lnTo>
                <a:lnTo>
                  <a:pt x="109678" y="138887"/>
                </a:lnTo>
                <a:lnTo>
                  <a:pt x="59849" y="138887"/>
                </a:lnTo>
                <a:lnTo>
                  <a:pt x="48336" y="135702"/>
                </a:lnTo>
                <a:lnTo>
                  <a:pt x="23382" y="105869"/>
                </a:lnTo>
                <a:lnTo>
                  <a:pt x="19808" y="77931"/>
                </a:lnTo>
                <a:lnTo>
                  <a:pt x="20931" y="63746"/>
                </a:lnTo>
                <a:lnTo>
                  <a:pt x="45231" y="23020"/>
                </a:lnTo>
                <a:lnTo>
                  <a:pt x="72292" y="17588"/>
                </a:lnTo>
                <a:lnTo>
                  <a:pt x="111557" y="17588"/>
                </a:lnTo>
                <a:lnTo>
                  <a:pt x="105024" y="10542"/>
                </a:lnTo>
                <a:lnTo>
                  <a:pt x="94397" y="4654"/>
                </a:lnTo>
                <a:lnTo>
                  <a:pt x="81854" y="1155"/>
                </a:lnTo>
                <a:lnTo>
                  <a:pt x="67454" y="0"/>
                </a:lnTo>
                <a:close/>
              </a:path>
              <a:path w="128269" h="157480">
                <a:moveTo>
                  <a:pt x="128165" y="98347"/>
                </a:moveTo>
                <a:lnTo>
                  <a:pt x="107982" y="103407"/>
                </a:lnTo>
                <a:lnTo>
                  <a:pt x="103930" y="114705"/>
                </a:lnTo>
                <a:lnTo>
                  <a:pt x="97046" y="126603"/>
                </a:lnTo>
                <a:lnTo>
                  <a:pt x="88295" y="133625"/>
                </a:lnTo>
                <a:lnTo>
                  <a:pt x="76260" y="137743"/>
                </a:lnTo>
                <a:lnTo>
                  <a:pt x="59849" y="138887"/>
                </a:lnTo>
                <a:lnTo>
                  <a:pt x="109678" y="138887"/>
                </a:lnTo>
                <a:lnTo>
                  <a:pt x="114482" y="134240"/>
                </a:lnTo>
                <a:lnTo>
                  <a:pt x="121124" y="123634"/>
                </a:lnTo>
                <a:lnTo>
                  <a:pt x="125668" y="111622"/>
                </a:lnTo>
                <a:lnTo>
                  <a:pt x="128165" y="98347"/>
                </a:lnTo>
                <a:close/>
              </a:path>
              <a:path w="128269" h="157480">
                <a:moveTo>
                  <a:pt x="111557" y="17588"/>
                </a:moveTo>
                <a:lnTo>
                  <a:pt x="72292" y="17588"/>
                </a:lnTo>
                <a:lnTo>
                  <a:pt x="85247" y="20367"/>
                </a:lnTo>
                <a:lnTo>
                  <a:pt x="95611" y="26414"/>
                </a:lnTo>
                <a:lnTo>
                  <a:pt x="103233" y="36223"/>
                </a:lnTo>
                <a:lnTo>
                  <a:pt x="107928" y="48738"/>
                </a:lnTo>
                <a:lnTo>
                  <a:pt x="126250" y="43729"/>
                </a:lnTo>
                <a:lnTo>
                  <a:pt x="122777" y="33132"/>
                </a:lnTo>
                <a:lnTo>
                  <a:pt x="115901" y="22274"/>
                </a:lnTo>
                <a:lnTo>
                  <a:pt x="111557" y="17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96910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696910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696910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696910" y="2586568"/>
            <a:ext cx="377190" cy="238125"/>
          </a:xfrm>
          <a:custGeom>
            <a:avLst/>
            <a:gdLst/>
            <a:ahLst/>
            <a:cxnLst/>
            <a:rect l="l" t="t" r="r" b="b"/>
            <a:pathLst>
              <a:path w="377189" h="238125">
                <a:moveTo>
                  <a:pt x="0" y="0"/>
                </a:moveTo>
                <a:lnTo>
                  <a:pt x="376972" y="0"/>
                </a:lnTo>
                <a:lnTo>
                  <a:pt x="376972" y="238122"/>
                </a:lnTo>
                <a:lnTo>
                  <a:pt x="0" y="238122"/>
                </a:lnTo>
                <a:lnTo>
                  <a:pt x="0" y="0"/>
                </a:lnTo>
                <a:close/>
              </a:path>
            </a:pathLst>
          </a:custGeom>
          <a:ln w="56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696910" y="25865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825922" y="2630143"/>
            <a:ext cx="120014" cy="149860"/>
          </a:xfrm>
          <a:custGeom>
            <a:avLst/>
            <a:gdLst/>
            <a:ahLst/>
            <a:cxnLst/>
            <a:rect l="l" t="t" r="r" b="b"/>
            <a:pathLst>
              <a:path w="120014" h="149860">
                <a:moveTo>
                  <a:pt x="58631" y="0"/>
                </a:moveTo>
                <a:lnTo>
                  <a:pt x="0" y="0"/>
                </a:lnTo>
                <a:lnTo>
                  <a:pt x="0" y="149696"/>
                </a:lnTo>
                <a:lnTo>
                  <a:pt x="64329" y="149446"/>
                </a:lnTo>
                <a:lnTo>
                  <a:pt x="98817" y="132290"/>
                </a:lnTo>
                <a:lnTo>
                  <a:pt x="19393" y="132290"/>
                </a:lnTo>
                <a:lnTo>
                  <a:pt x="19393" y="17406"/>
                </a:lnTo>
                <a:lnTo>
                  <a:pt x="100851" y="17406"/>
                </a:lnTo>
                <a:lnTo>
                  <a:pt x="95678" y="12085"/>
                </a:lnTo>
                <a:lnTo>
                  <a:pt x="84956" y="5392"/>
                </a:lnTo>
                <a:lnTo>
                  <a:pt x="72597" y="1353"/>
                </a:lnTo>
                <a:lnTo>
                  <a:pt x="58631" y="0"/>
                </a:lnTo>
                <a:close/>
              </a:path>
              <a:path w="120014" h="149860">
                <a:moveTo>
                  <a:pt x="100851" y="17406"/>
                </a:moveTo>
                <a:lnTo>
                  <a:pt x="19393" y="17406"/>
                </a:lnTo>
                <a:lnTo>
                  <a:pt x="59106" y="17568"/>
                </a:lnTo>
                <a:lnTo>
                  <a:pt x="71641" y="20186"/>
                </a:lnTo>
                <a:lnTo>
                  <a:pt x="98716" y="60986"/>
                </a:lnTo>
                <a:lnTo>
                  <a:pt x="99555" y="75718"/>
                </a:lnTo>
                <a:lnTo>
                  <a:pt x="99555" y="80476"/>
                </a:lnTo>
                <a:lnTo>
                  <a:pt x="84770" y="122310"/>
                </a:lnTo>
                <a:lnTo>
                  <a:pt x="61161" y="132290"/>
                </a:lnTo>
                <a:lnTo>
                  <a:pt x="98817" y="132290"/>
                </a:lnTo>
                <a:lnTo>
                  <a:pt x="117128" y="96826"/>
                </a:lnTo>
                <a:lnTo>
                  <a:pt x="119765" y="69681"/>
                </a:lnTo>
                <a:lnTo>
                  <a:pt x="118592" y="55786"/>
                </a:lnTo>
                <a:lnTo>
                  <a:pt x="115690" y="43107"/>
                </a:lnTo>
                <a:lnTo>
                  <a:pt x="111066" y="31645"/>
                </a:lnTo>
                <a:lnTo>
                  <a:pt x="104732" y="21399"/>
                </a:lnTo>
                <a:lnTo>
                  <a:pt x="100851" y="17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189162" y="2711666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375"/>
                </a:lnTo>
              </a:path>
            </a:pathLst>
          </a:custGeom>
          <a:ln w="198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179241" y="2702636"/>
            <a:ext cx="90805" cy="0"/>
          </a:xfrm>
          <a:custGeom>
            <a:avLst/>
            <a:gdLst/>
            <a:ahLst/>
            <a:cxnLst/>
            <a:rect l="l" t="t" r="r" b="b"/>
            <a:pathLst>
              <a:path w="90805">
                <a:moveTo>
                  <a:pt x="0" y="0"/>
                </a:moveTo>
                <a:lnTo>
                  <a:pt x="90673" y="0"/>
                </a:lnTo>
              </a:path>
            </a:pathLst>
          </a:custGeom>
          <a:ln w="180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179241" y="2671028"/>
            <a:ext cx="20320" cy="0"/>
          </a:xfrm>
          <a:custGeom>
            <a:avLst/>
            <a:gdLst/>
            <a:ahLst/>
            <a:cxnLst/>
            <a:rect l="l" t="t" r="r" b="b"/>
            <a:pathLst>
              <a:path w="20319">
                <a:moveTo>
                  <a:pt x="0" y="0"/>
                </a:moveTo>
                <a:lnTo>
                  <a:pt x="19843" y="0"/>
                </a:lnTo>
              </a:path>
            </a:pathLst>
          </a:custGeom>
          <a:ln w="45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179241" y="2639421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791" y="0"/>
                </a:lnTo>
              </a:path>
            </a:pathLst>
          </a:custGeom>
          <a:ln w="180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307662" y="2671048"/>
            <a:ext cx="0" cy="109220"/>
          </a:xfrm>
          <a:custGeom>
            <a:avLst/>
            <a:gdLst/>
            <a:ahLst/>
            <a:cxnLst/>
            <a:rect l="l" t="t" r="r" b="b"/>
            <a:pathLst>
              <a:path h="109219">
                <a:moveTo>
                  <a:pt x="0" y="0"/>
                </a:moveTo>
                <a:lnTo>
                  <a:pt x="0" y="108791"/>
                </a:lnTo>
              </a:path>
            </a:pathLst>
          </a:custGeom>
          <a:ln w="181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298583" y="264058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8157" y="0"/>
                </a:lnTo>
              </a:path>
            </a:pathLst>
          </a:custGeom>
          <a:ln w="208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352970" y="2630143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696"/>
                </a:lnTo>
              </a:path>
            </a:pathLst>
          </a:custGeom>
          <a:ln w="177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382562" y="2667973"/>
            <a:ext cx="96520" cy="115570"/>
          </a:xfrm>
          <a:custGeom>
            <a:avLst/>
            <a:gdLst/>
            <a:ahLst/>
            <a:cxnLst/>
            <a:rect l="l" t="t" r="r" b="b"/>
            <a:pathLst>
              <a:path w="96519" h="115569">
                <a:moveTo>
                  <a:pt x="57286" y="0"/>
                </a:moveTo>
                <a:lnTo>
                  <a:pt x="50147" y="0"/>
                </a:lnTo>
                <a:lnTo>
                  <a:pt x="41337" y="746"/>
                </a:lnTo>
                <a:lnTo>
                  <a:pt x="8728" y="23680"/>
                </a:lnTo>
                <a:lnTo>
                  <a:pt x="0" y="62356"/>
                </a:lnTo>
                <a:lnTo>
                  <a:pt x="1377" y="74153"/>
                </a:lnTo>
                <a:lnTo>
                  <a:pt x="22595" y="108248"/>
                </a:lnTo>
                <a:lnTo>
                  <a:pt x="47168" y="115347"/>
                </a:lnTo>
                <a:lnTo>
                  <a:pt x="52677" y="115347"/>
                </a:lnTo>
                <a:lnTo>
                  <a:pt x="81739" y="102756"/>
                </a:lnTo>
                <a:lnTo>
                  <a:pt x="85112" y="99681"/>
                </a:lnTo>
                <a:lnTo>
                  <a:pt x="58130" y="99681"/>
                </a:lnTo>
                <a:lnTo>
                  <a:pt x="47996" y="99673"/>
                </a:lnTo>
                <a:lnTo>
                  <a:pt x="35336" y="96758"/>
                </a:lnTo>
                <a:lnTo>
                  <a:pt x="25440" y="88048"/>
                </a:lnTo>
                <a:lnTo>
                  <a:pt x="20833" y="76922"/>
                </a:lnTo>
                <a:lnTo>
                  <a:pt x="18892" y="63127"/>
                </a:lnTo>
                <a:lnTo>
                  <a:pt x="96524" y="63127"/>
                </a:lnTo>
                <a:lnTo>
                  <a:pt x="96524" y="51813"/>
                </a:lnTo>
                <a:lnTo>
                  <a:pt x="96324" y="48332"/>
                </a:lnTo>
                <a:lnTo>
                  <a:pt x="19735" y="48332"/>
                </a:lnTo>
                <a:lnTo>
                  <a:pt x="19735" y="39164"/>
                </a:lnTo>
                <a:lnTo>
                  <a:pt x="22715" y="31331"/>
                </a:lnTo>
                <a:lnTo>
                  <a:pt x="28224" y="25239"/>
                </a:lnTo>
                <a:lnTo>
                  <a:pt x="33676" y="19147"/>
                </a:lnTo>
                <a:lnTo>
                  <a:pt x="40872" y="16130"/>
                </a:lnTo>
                <a:lnTo>
                  <a:pt x="85577" y="16130"/>
                </a:lnTo>
                <a:lnTo>
                  <a:pt x="84269" y="13925"/>
                </a:lnTo>
                <a:lnTo>
                  <a:pt x="78816" y="9167"/>
                </a:lnTo>
                <a:lnTo>
                  <a:pt x="71621" y="5686"/>
                </a:lnTo>
                <a:lnTo>
                  <a:pt x="64875" y="2204"/>
                </a:lnTo>
                <a:lnTo>
                  <a:pt x="57286" y="0"/>
                </a:lnTo>
                <a:close/>
              </a:path>
              <a:path w="96519" h="115569">
                <a:moveTo>
                  <a:pt x="94837" y="77459"/>
                </a:moveTo>
                <a:lnTo>
                  <a:pt x="77523" y="77459"/>
                </a:lnTo>
                <a:lnTo>
                  <a:pt x="76287" y="82275"/>
                </a:lnTo>
                <a:lnTo>
                  <a:pt x="74151" y="86626"/>
                </a:lnTo>
                <a:lnTo>
                  <a:pt x="70778" y="90108"/>
                </a:lnTo>
                <a:lnTo>
                  <a:pt x="65325" y="96664"/>
                </a:lnTo>
                <a:lnTo>
                  <a:pt x="58130" y="99681"/>
                </a:lnTo>
                <a:lnTo>
                  <a:pt x="85112" y="99681"/>
                </a:lnTo>
                <a:lnTo>
                  <a:pt x="87642" y="95794"/>
                </a:lnTo>
                <a:lnTo>
                  <a:pt x="90621" y="90978"/>
                </a:lnTo>
                <a:lnTo>
                  <a:pt x="93151" y="85756"/>
                </a:lnTo>
                <a:lnTo>
                  <a:pt x="94388" y="81404"/>
                </a:lnTo>
                <a:lnTo>
                  <a:pt x="94837" y="77459"/>
                </a:lnTo>
                <a:close/>
              </a:path>
              <a:path w="96519" h="115569">
                <a:moveTo>
                  <a:pt x="85577" y="16130"/>
                </a:moveTo>
                <a:lnTo>
                  <a:pt x="40872" y="16130"/>
                </a:lnTo>
                <a:lnTo>
                  <a:pt x="51854" y="16236"/>
                </a:lnTo>
                <a:lnTo>
                  <a:pt x="64539" y="20073"/>
                </a:lnTo>
                <a:lnTo>
                  <a:pt x="73307" y="29591"/>
                </a:lnTo>
                <a:lnTo>
                  <a:pt x="75837" y="33942"/>
                </a:lnTo>
                <a:lnTo>
                  <a:pt x="77523" y="40499"/>
                </a:lnTo>
                <a:lnTo>
                  <a:pt x="78367" y="48332"/>
                </a:lnTo>
                <a:lnTo>
                  <a:pt x="96324" y="48332"/>
                </a:lnTo>
                <a:lnTo>
                  <a:pt x="96074" y="43980"/>
                </a:lnTo>
                <a:lnTo>
                  <a:pt x="94837" y="39164"/>
                </a:lnTo>
                <a:lnTo>
                  <a:pt x="93544" y="31796"/>
                </a:lnTo>
                <a:lnTo>
                  <a:pt x="91465" y="25239"/>
                </a:lnTo>
                <a:lnTo>
                  <a:pt x="87642" y="19611"/>
                </a:lnTo>
                <a:lnTo>
                  <a:pt x="85577" y="16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023527" y="2819527"/>
            <a:ext cx="644525" cy="307975"/>
          </a:xfrm>
          <a:custGeom>
            <a:avLst/>
            <a:gdLst/>
            <a:ahLst/>
            <a:cxnLst/>
            <a:rect l="l" t="t" r="r" b="b"/>
            <a:pathLst>
              <a:path w="644525" h="307975">
                <a:moveTo>
                  <a:pt x="639660" y="0"/>
                </a:moveTo>
                <a:lnTo>
                  <a:pt x="0" y="297304"/>
                </a:lnTo>
                <a:lnTo>
                  <a:pt x="4497" y="307574"/>
                </a:lnTo>
                <a:lnTo>
                  <a:pt x="644158" y="10327"/>
                </a:lnTo>
                <a:lnTo>
                  <a:pt x="6396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76420" y="3102790"/>
            <a:ext cx="57785" cy="41910"/>
          </a:xfrm>
          <a:custGeom>
            <a:avLst/>
            <a:gdLst/>
            <a:ahLst/>
            <a:cxnLst/>
            <a:rect l="l" t="t" r="r" b="b"/>
            <a:pathLst>
              <a:path w="57784" h="41910">
                <a:moveTo>
                  <a:pt x="40923" y="0"/>
                </a:moveTo>
                <a:lnTo>
                  <a:pt x="0" y="41833"/>
                </a:lnTo>
                <a:lnTo>
                  <a:pt x="57788" y="37888"/>
                </a:lnTo>
                <a:lnTo>
                  <a:pt x="4092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72541" y="3098787"/>
            <a:ext cx="66675" cy="52069"/>
          </a:xfrm>
          <a:custGeom>
            <a:avLst/>
            <a:gdLst/>
            <a:ahLst/>
            <a:cxnLst/>
            <a:rect l="l" t="t" r="r" b="b"/>
            <a:pathLst>
              <a:path w="66675" h="52069">
                <a:moveTo>
                  <a:pt x="40923" y="0"/>
                </a:moveTo>
                <a:lnTo>
                  <a:pt x="0" y="41775"/>
                </a:lnTo>
                <a:lnTo>
                  <a:pt x="4216" y="51465"/>
                </a:lnTo>
                <a:lnTo>
                  <a:pt x="28011" y="49840"/>
                </a:lnTo>
                <a:lnTo>
                  <a:pt x="7757" y="49840"/>
                </a:lnTo>
                <a:lnTo>
                  <a:pt x="3541" y="40151"/>
                </a:lnTo>
                <a:lnTo>
                  <a:pt x="18202" y="39164"/>
                </a:lnTo>
                <a:lnTo>
                  <a:pt x="43074" y="13739"/>
                </a:lnTo>
                <a:lnTo>
                  <a:pt x="39799" y="6382"/>
                </a:lnTo>
                <a:lnTo>
                  <a:pt x="51844" y="6382"/>
                </a:lnTo>
                <a:lnTo>
                  <a:pt x="49749" y="1682"/>
                </a:lnTo>
                <a:lnTo>
                  <a:pt x="40923" y="0"/>
                </a:lnTo>
                <a:close/>
              </a:path>
              <a:path w="66675" h="52069">
                <a:moveTo>
                  <a:pt x="18202" y="39164"/>
                </a:moveTo>
                <a:lnTo>
                  <a:pt x="3541" y="40151"/>
                </a:lnTo>
                <a:lnTo>
                  <a:pt x="7757" y="49840"/>
                </a:lnTo>
                <a:lnTo>
                  <a:pt x="18202" y="39164"/>
                </a:lnTo>
                <a:close/>
              </a:path>
              <a:path w="66675" h="52069">
                <a:moveTo>
                  <a:pt x="53337" y="36798"/>
                </a:moveTo>
                <a:lnTo>
                  <a:pt x="18202" y="39164"/>
                </a:lnTo>
                <a:lnTo>
                  <a:pt x="7757" y="49840"/>
                </a:lnTo>
                <a:lnTo>
                  <a:pt x="28011" y="49840"/>
                </a:lnTo>
                <a:lnTo>
                  <a:pt x="62004" y="47520"/>
                </a:lnTo>
                <a:lnTo>
                  <a:pt x="63874" y="44270"/>
                </a:lnTo>
                <a:lnTo>
                  <a:pt x="56663" y="44270"/>
                </a:lnTo>
                <a:lnTo>
                  <a:pt x="53337" y="36798"/>
                </a:lnTo>
                <a:close/>
              </a:path>
              <a:path w="66675" h="52069">
                <a:moveTo>
                  <a:pt x="61273" y="36263"/>
                </a:moveTo>
                <a:lnTo>
                  <a:pt x="53337" y="36798"/>
                </a:lnTo>
                <a:lnTo>
                  <a:pt x="56663" y="44270"/>
                </a:lnTo>
                <a:lnTo>
                  <a:pt x="61273" y="36263"/>
                </a:lnTo>
                <a:close/>
              </a:path>
              <a:path w="66675" h="52069">
                <a:moveTo>
                  <a:pt x="65165" y="36263"/>
                </a:moveTo>
                <a:lnTo>
                  <a:pt x="61273" y="36263"/>
                </a:lnTo>
                <a:lnTo>
                  <a:pt x="56663" y="44270"/>
                </a:lnTo>
                <a:lnTo>
                  <a:pt x="63874" y="44270"/>
                </a:lnTo>
                <a:lnTo>
                  <a:pt x="66613" y="39512"/>
                </a:lnTo>
                <a:lnTo>
                  <a:pt x="65165" y="36263"/>
                </a:lnTo>
                <a:close/>
              </a:path>
              <a:path w="66675" h="52069">
                <a:moveTo>
                  <a:pt x="51844" y="6382"/>
                </a:moveTo>
                <a:lnTo>
                  <a:pt x="39799" y="6382"/>
                </a:lnTo>
                <a:lnTo>
                  <a:pt x="48625" y="8065"/>
                </a:lnTo>
                <a:lnTo>
                  <a:pt x="43074" y="13739"/>
                </a:lnTo>
                <a:lnTo>
                  <a:pt x="53337" y="36798"/>
                </a:lnTo>
                <a:lnTo>
                  <a:pt x="61273" y="36263"/>
                </a:lnTo>
                <a:lnTo>
                  <a:pt x="65165" y="36263"/>
                </a:lnTo>
                <a:lnTo>
                  <a:pt x="51844" y="6382"/>
                </a:lnTo>
                <a:close/>
              </a:path>
              <a:path w="66675" h="52069">
                <a:moveTo>
                  <a:pt x="39799" y="6382"/>
                </a:moveTo>
                <a:lnTo>
                  <a:pt x="43074" y="13739"/>
                </a:lnTo>
                <a:lnTo>
                  <a:pt x="48625" y="8065"/>
                </a:lnTo>
                <a:lnTo>
                  <a:pt x="39799" y="638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769827" y="2822950"/>
            <a:ext cx="255904" cy="279400"/>
          </a:xfrm>
          <a:custGeom>
            <a:avLst/>
            <a:gdLst/>
            <a:ahLst/>
            <a:cxnLst/>
            <a:rect l="l" t="t" r="r" b="b"/>
            <a:pathLst>
              <a:path w="255905" h="279400">
                <a:moveTo>
                  <a:pt x="247567" y="0"/>
                </a:moveTo>
                <a:lnTo>
                  <a:pt x="0" y="271194"/>
                </a:lnTo>
                <a:lnTo>
                  <a:pt x="7982" y="278969"/>
                </a:lnTo>
                <a:lnTo>
                  <a:pt x="255549" y="7774"/>
                </a:lnTo>
                <a:lnTo>
                  <a:pt x="24756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736716" y="3083643"/>
            <a:ext cx="52069" cy="55244"/>
          </a:xfrm>
          <a:custGeom>
            <a:avLst/>
            <a:gdLst/>
            <a:ahLst/>
            <a:cxnLst/>
            <a:rect l="l" t="t" r="r" b="b"/>
            <a:pathLst>
              <a:path w="52069" h="55244">
                <a:moveTo>
                  <a:pt x="22373" y="0"/>
                </a:moveTo>
                <a:lnTo>
                  <a:pt x="0" y="54888"/>
                </a:lnTo>
                <a:lnTo>
                  <a:pt x="51885" y="28720"/>
                </a:lnTo>
                <a:lnTo>
                  <a:pt x="2237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31657" y="3079523"/>
            <a:ext cx="60960" cy="64135"/>
          </a:xfrm>
          <a:custGeom>
            <a:avLst/>
            <a:gdLst/>
            <a:ahLst/>
            <a:cxnLst/>
            <a:rect l="l" t="t" r="r" b="b"/>
            <a:pathLst>
              <a:path w="60960" h="64135">
                <a:moveTo>
                  <a:pt x="31198" y="0"/>
                </a:moveTo>
                <a:lnTo>
                  <a:pt x="22373" y="1972"/>
                </a:lnTo>
                <a:lnTo>
                  <a:pt x="0" y="56803"/>
                </a:lnTo>
                <a:lnTo>
                  <a:pt x="7476" y="64056"/>
                </a:lnTo>
                <a:lnTo>
                  <a:pt x="13241" y="61155"/>
                </a:lnTo>
                <a:lnTo>
                  <a:pt x="10118" y="61155"/>
                </a:lnTo>
                <a:lnTo>
                  <a:pt x="2642" y="53902"/>
                </a:lnTo>
                <a:lnTo>
                  <a:pt x="15774" y="47293"/>
                </a:lnTo>
                <a:lnTo>
                  <a:pt x="29424" y="13842"/>
                </a:lnTo>
                <a:lnTo>
                  <a:pt x="23666" y="8239"/>
                </a:lnTo>
                <a:lnTo>
                  <a:pt x="32491" y="6324"/>
                </a:lnTo>
                <a:lnTo>
                  <a:pt x="37684" y="6324"/>
                </a:lnTo>
                <a:lnTo>
                  <a:pt x="31198" y="0"/>
                </a:lnTo>
                <a:close/>
              </a:path>
              <a:path w="60960" h="64135">
                <a:moveTo>
                  <a:pt x="15774" y="47293"/>
                </a:moveTo>
                <a:lnTo>
                  <a:pt x="2642" y="53902"/>
                </a:lnTo>
                <a:lnTo>
                  <a:pt x="10118" y="61155"/>
                </a:lnTo>
                <a:lnTo>
                  <a:pt x="15774" y="47293"/>
                </a:lnTo>
                <a:close/>
              </a:path>
              <a:path w="60960" h="64135">
                <a:moveTo>
                  <a:pt x="47429" y="31364"/>
                </a:moveTo>
                <a:lnTo>
                  <a:pt x="15774" y="47293"/>
                </a:lnTo>
                <a:lnTo>
                  <a:pt x="10118" y="61155"/>
                </a:lnTo>
                <a:lnTo>
                  <a:pt x="13241" y="61155"/>
                </a:lnTo>
                <a:lnTo>
                  <a:pt x="59362" y="37946"/>
                </a:lnTo>
                <a:lnTo>
                  <a:pt x="59507" y="36960"/>
                </a:lnTo>
                <a:lnTo>
                  <a:pt x="53178" y="36960"/>
                </a:lnTo>
                <a:lnTo>
                  <a:pt x="47429" y="31364"/>
                </a:lnTo>
                <a:close/>
              </a:path>
              <a:path w="60960" h="64135">
                <a:moveTo>
                  <a:pt x="54527" y="27792"/>
                </a:moveTo>
                <a:lnTo>
                  <a:pt x="47429" y="31364"/>
                </a:lnTo>
                <a:lnTo>
                  <a:pt x="53178" y="36960"/>
                </a:lnTo>
                <a:lnTo>
                  <a:pt x="54527" y="27792"/>
                </a:lnTo>
                <a:close/>
              </a:path>
              <a:path w="60960" h="64135">
                <a:moveTo>
                  <a:pt x="59699" y="27792"/>
                </a:moveTo>
                <a:lnTo>
                  <a:pt x="54527" y="27792"/>
                </a:lnTo>
                <a:lnTo>
                  <a:pt x="53178" y="36960"/>
                </a:lnTo>
                <a:lnTo>
                  <a:pt x="59507" y="36960"/>
                </a:lnTo>
                <a:lnTo>
                  <a:pt x="60711" y="28778"/>
                </a:lnTo>
                <a:lnTo>
                  <a:pt x="59699" y="27792"/>
                </a:lnTo>
                <a:close/>
              </a:path>
              <a:path w="60960" h="64135">
                <a:moveTo>
                  <a:pt x="37684" y="6324"/>
                </a:moveTo>
                <a:lnTo>
                  <a:pt x="32491" y="6324"/>
                </a:lnTo>
                <a:lnTo>
                  <a:pt x="29424" y="13842"/>
                </a:lnTo>
                <a:lnTo>
                  <a:pt x="47429" y="31364"/>
                </a:lnTo>
                <a:lnTo>
                  <a:pt x="54527" y="27792"/>
                </a:lnTo>
                <a:lnTo>
                  <a:pt x="59699" y="27792"/>
                </a:lnTo>
                <a:lnTo>
                  <a:pt x="37684" y="6324"/>
                </a:lnTo>
                <a:close/>
              </a:path>
              <a:path w="60960" h="64135">
                <a:moveTo>
                  <a:pt x="32491" y="6324"/>
                </a:moveTo>
                <a:lnTo>
                  <a:pt x="23666" y="8239"/>
                </a:lnTo>
                <a:lnTo>
                  <a:pt x="29424" y="13842"/>
                </a:lnTo>
                <a:lnTo>
                  <a:pt x="32491" y="632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514945" y="2827128"/>
            <a:ext cx="0" cy="250825"/>
          </a:xfrm>
          <a:custGeom>
            <a:avLst/>
            <a:gdLst/>
            <a:ahLst/>
            <a:cxnLst/>
            <a:rect l="l" t="t" r="r" b="b"/>
            <a:pathLst>
              <a:path h="250825">
                <a:moveTo>
                  <a:pt x="0" y="0"/>
                </a:moveTo>
                <a:lnTo>
                  <a:pt x="0" y="250597"/>
                </a:lnTo>
              </a:path>
            </a:pathLst>
          </a:custGeom>
          <a:ln w="1731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497856" y="3077144"/>
            <a:ext cx="40640" cy="56515"/>
          </a:xfrm>
          <a:custGeom>
            <a:avLst/>
            <a:gdLst/>
            <a:ahLst/>
            <a:cxnLst/>
            <a:rect l="l" t="t" r="r" b="b"/>
            <a:pathLst>
              <a:path w="40639" h="56514">
                <a:moveTo>
                  <a:pt x="40474" y="0"/>
                </a:moveTo>
                <a:lnTo>
                  <a:pt x="0" y="870"/>
                </a:lnTo>
                <a:lnTo>
                  <a:pt x="21530" y="56165"/>
                </a:lnTo>
                <a:lnTo>
                  <a:pt x="4047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492797" y="3071458"/>
            <a:ext cx="50800" cy="64135"/>
          </a:xfrm>
          <a:custGeom>
            <a:avLst/>
            <a:gdLst/>
            <a:ahLst/>
            <a:cxnLst/>
            <a:rect l="l" t="t" r="r" b="b"/>
            <a:pathLst>
              <a:path w="50800" h="64135">
                <a:moveTo>
                  <a:pt x="45421" y="0"/>
                </a:moveTo>
                <a:lnTo>
                  <a:pt x="4946" y="870"/>
                </a:lnTo>
                <a:lnTo>
                  <a:pt x="0" y="8645"/>
                </a:lnTo>
                <a:lnTo>
                  <a:pt x="21473" y="63940"/>
                </a:lnTo>
                <a:lnTo>
                  <a:pt x="31760" y="63708"/>
                </a:lnTo>
                <a:lnTo>
                  <a:pt x="33033" y="59936"/>
                </a:lnTo>
                <a:lnTo>
                  <a:pt x="21417" y="59936"/>
                </a:lnTo>
                <a:lnTo>
                  <a:pt x="26217" y="45720"/>
                </a:lnTo>
                <a:lnTo>
                  <a:pt x="13194" y="12184"/>
                </a:lnTo>
                <a:lnTo>
                  <a:pt x="5171" y="12184"/>
                </a:lnTo>
                <a:lnTo>
                  <a:pt x="10174" y="4409"/>
                </a:lnTo>
                <a:lnTo>
                  <a:pt x="40165" y="4409"/>
                </a:lnTo>
                <a:lnTo>
                  <a:pt x="40361" y="3829"/>
                </a:lnTo>
                <a:lnTo>
                  <a:pt x="48103" y="3829"/>
                </a:lnTo>
                <a:lnTo>
                  <a:pt x="45421" y="0"/>
                </a:lnTo>
                <a:close/>
              </a:path>
              <a:path w="50800" h="64135">
                <a:moveTo>
                  <a:pt x="26217" y="45720"/>
                </a:moveTo>
                <a:lnTo>
                  <a:pt x="21417" y="59936"/>
                </a:lnTo>
                <a:lnTo>
                  <a:pt x="31648" y="59704"/>
                </a:lnTo>
                <a:lnTo>
                  <a:pt x="26217" y="45720"/>
                </a:lnTo>
                <a:close/>
              </a:path>
              <a:path w="50800" h="64135">
                <a:moveTo>
                  <a:pt x="48103" y="3829"/>
                </a:moveTo>
                <a:lnTo>
                  <a:pt x="40361" y="3829"/>
                </a:lnTo>
                <a:lnTo>
                  <a:pt x="45645" y="11314"/>
                </a:lnTo>
                <a:lnTo>
                  <a:pt x="37777" y="11483"/>
                </a:lnTo>
                <a:lnTo>
                  <a:pt x="26217" y="45720"/>
                </a:lnTo>
                <a:lnTo>
                  <a:pt x="31648" y="59704"/>
                </a:lnTo>
                <a:lnTo>
                  <a:pt x="21417" y="59936"/>
                </a:lnTo>
                <a:lnTo>
                  <a:pt x="33033" y="59936"/>
                </a:lnTo>
                <a:lnTo>
                  <a:pt x="50705" y="7542"/>
                </a:lnTo>
                <a:lnTo>
                  <a:pt x="48103" y="3829"/>
                </a:lnTo>
                <a:close/>
              </a:path>
              <a:path w="50800" h="64135">
                <a:moveTo>
                  <a:pt x="10174" y="4409"/>
                </a:moveTo>
                <a:lnTo>
                  <a:pt x="5171" y="12184"/>
                </a:lnTo>
                <a:lnTo>
                  <a:pt x="13127" y="12013"/>
                </a:lnTo>
                <a:lnTo>
                  <a:pt x="10174" y="4409"/>
                </a:lnTo>
                <a:close/>
              </a:path>
              <a:path w="50800" h="64135">
                <a:moveTo>
                  <a:pt x="13127" y="12013"/>
                </a:moveTo>
                <a:lnTo>
                  <a:pt x="5171" y="12184"/>
                </a:lnTo>
                <a:lnTo>
                  <a:pt x="13194" y="12184"/>
                </a:lnTo>
                <a:lnTo>
                  <a:pt x="13127" y="12013"/>
                </a:lnTo>
                <a:close/>
              </a:path>
              <a:path w="50800" h="64135">
                <a:moveTo>
                  <a:pt x="40165" y="4409"/>
                </a:moveTo>
                <a:lnTo>
                  <a:pt x="10174" y="4409"/>
                </a:lnTo>
                <a:lnTo>
                  <a:pt x="13127" y="12013"/>
                </a:lnTo>
                <a:lnTo>
                  <a:pt x="37777" y="11483"/>
                </a:lnTo>
                <a:lnTo>
                  <a:pt x="40165" y="4409"/>
                </a:lnTo>
                <a:close/>
              </a:path>
              <a:path w="50800" h="64135">
                <a:moveTo>
                  <a:pt x="40361" y="3829"/>
                </a:moveTo>
                <a:lnTo>
                  <a:pt x="37777" y="11483"/>
                </a:lnTo>
                <a:lnTo>
                  <a:pt x="45645" y="11314"/>
                </a:lnTo>
                <a:lnTo>
                  <a:pt x="40361" y="382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998331" y="2822892"/>
            <a:ext cx="270510" cy="280670"/>
          </a:xfrm>
          <a:custGeom>
            <a:avLst/>
            <a:gdLst/>
            <a:ahLst/>
            <a:cxnLst/>
            <a:rect l="l" t="t" r="r" b="b"/>
            <a:pathLst>
              <a:path w="270510" h="280669">
                <a:moveTo>
                  <a:pt x="7757" y="0"/>
                </a:moveTo>
                <a:lnTo>
                  <a:pt x="0" y="7949"/>
                </a:lnTo>
                <a:lnTo>
                  <a:pt x="262688" y="280420"/>
                </a:lnTo>
                <a:lnTo>
                  <a:pt x="270446" y="272471"/>
                </a:lnTo>
                <a:lnTo>
                  <a:pt x="775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250563" y="3084513"/>
            <a:ext cx="52705" cy="54610"/>
          </a:xfrm>
          <a:custGeom>
            <a:avLst/>
            <a:gdLst/>
            <a:ahLst/>
            <a:cxnLst/>
            <a:rect l="l" t="t" r="r" b="b"/>
            <a:pathLst>
              <a:path w="52704" h="54610">
                <a:moveTo>
                  <a:pt x="28669" y="0"/>
                </a:moveTo>
                <a:lnTo>
                  <a:pt x="0" y="29591"/>
                </a:lnTo>
                <a:lnTo>
                  <a:pt x="52279" y="54424"/>
                </a:lnTo>
                <a:lnTo>
                  <a:pt x="28669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246685" y="3080510"/>
            <a:ext cx="61594" cy="64135"/>
          </a:xfrm>
          <a:custGeom>
            <a:avLst/>
            <a:gdLst/>
            <a:ahLst/>
            <a:cxnLst/>
            <a:rect l="l" t="t" r="r" b="b"/>
            <a:pathLst>
              <a:path w="61595" h="64135">
                <a:moveTo>
                  <a:pt x="28669" y="0"/>
                </a:moveTo>
                <a:lnTo>
                  <a:pt x="0" y="29649"/>
                </a:lnTo>
                <a:lnTo>
                  <a:pt x="1630" y="38758"/>
                </a:lnTo>
                <a:lnTo>
                  <a:pt x="53909" y="63592"/>
                </a:lnTo>
                <a:lnTo>
                  <a:pt x="56663" y="60749"/>
                </a:lnTo>
                <a:lnTo>
                  <a:pt x="51154" y="60749"/>
                </a:lnTo>
                <a:lnTo>
                  <a:pt x="45176" y="46967"/>
                </a:lnTo>
                <a:lnTo>
                  <a:pt x="25405" y="37598"/>
                </a:lnTo>
                <a:lnTo>
                  <a:pt x="7757" y="37598"/>
                </a:lnTo>
                <a:lnTo>
                  <a:pt x="6183" y="28488"/>
                </a:lnTo>
                <a:lnTo>
                  <a:pt x="16583" y="28488"/>
                </a:lnTo>
                <a:lnTo>
                  <a:pt x="30796" y="13818"/>
                </a:lnTo>
                <a:lnTo>
                  <a:pt x="27544" y="6324"/>
                </a:lnTo>
                <a:lnTo>
                  <a:pt x="39564" y="6324"/>
                </a:lnTo>
                <a:lnTo>
                  <a:pt x="37551" y="1682"/>
                </a:lnTo>
                <a:lnTo>
                  <a:pt x="28669" y="0"/>
                </a:lnTo>
                <a:close/>
              </a:path>
              <a:path w="61595" h="64135">
                <a:moveTo>
                  <a:pt x="45176" y="46967"/>
                </a:moveTo>
                <a:lnTo>
                  <a:pt x="51154" y="60749"/>
                </a:lnTo>
                <a:lnTo>
                  <a:pt x="58462" y="53264"/>
                </a:lnTo>
                <a:lnTo>
                  <a:pt x="45176" y="46967"/>
                </a:lnTo>
                <a:close/>
              </a:path>
              <a:path w="61595" h="64135">
                <a:moveTo>
                  <a:pt x="39564" y="6324"/>
                </a:moveTo>
                <a:lnTo>
                  <a:pt x="27544" y="6324"/>
                </a:lnTo>
                <a:lnTo>
                  <a:pt x="36426" y="8007"/>
                </a:lnTo>
                <a:lnTo>
                  <a:pt x="30796" y="13818"/>
                </a:lnTo>
                <a:lnTo>
                  <a:pt x="45176" y="46967"/>
                </a:lnTo>
                <a:lnTo>
                  <a:pt x="58462" y="53264"/>
                </a:lnTo>
                <a:lnTo>
                  <a:pt x="51154" y="60749"/>
                </a:lnTo>
                <a:lnTo>
                  <a:pt x="56663" y="60749"/>
                </a:lnTo>
                <a:lnTo>
                  <a:pt x="61161" y="56107"/>
                </a:lnTo>
                <a:lnTo>
                  <a:pt x="39564" y="6324"/>
                </a:lnTo>
                <a:close/>
              </a:path>
              <a:path w="61595" h="64135">
                <a:moveTo>
                  <a:pt x="6183" y="28488"/>
                </a:moveTo>
                <a:lnTo>
                  <a:pt x="7757" y="37598"/>
                </a:lnTo>
                <a:lnTo>
                  <a:pt x="13310" y="31866"/>
                </a:lnTo>
                <a:lnTo>
                  <a:pt x="6183" y="28488"/>
                </a:lnTo>
                <a:close/>
              </a:path>
              <a:path w="61595" h="64135">
                <a:moveTo>
                  <a:pt x="13310" y="31866"/>
                </a:moveTo>
                <a:lnTo>
                  <a:pt x="7757" y="37598"/>
                </a:lnTo>
                <a:lnTo>
                  <a:pt x="25405" y="37598"/>
                </a:lnTo>
                <a:lnTo>
                  <a:pt x="13310" y="31866"/>
                </a:lnTo>
                <a:close/>
              </a:path>
              <a:path w="61595" h="64135">
                <a:moveTo>
                  <a:pt x="16583" y="28488"/>
                </a:moveTo>
                <a:lnTo>
                  <a:pt x="6183" y="28488"/>
                </a:lnTo>
                <a:lnTo>
                  <a:pt x="13310" y="31866"/>
                </a:lnTo>
                <a:lnTo>
                  <a:pt x="16583" y="28488"/>
                </a:lnTo>
                <a:close/>
              </a:path>
              <a:path w="61595" h="64135">
                <a:moveTo>
                  <a:pt x="27544" y="6324"/>
                </a:moveTo>
                <a:lnTo>
                  <a:pt x="30796" y="13818"/>
                </a:lnTo>
                <a:lnTo>
                  <a:pt x="36426" y="8007"/>
                </a:lnTo>
                <a:lnTo>
                  <a:pt x="27544" y="632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221738" y="3117723"/>
            <a:ext cx="734060" cy="598170"/>
          </a:xfrm>
          <a:custGeom>
            <a:avLst/>
            <a:gdLst/>
            <a:ahLst/>
            <a:cxnLst/>
            <a:rect l="l" t="t" r="r" b="b"/>
            <a:pathLst>
              <a:path w="734060" h="598170">
                <a:moveTo>
                  <a:pt x="48132" y="0"/>
                </a:moveTo>
                <a:lnTo>
                  <a:pt x="0" y="61468"/>
                </a:lnTo>
                <a:lnTo>
                  <a:pt x="303784" y="299084"/>
                </a:lnTo>
                <a:lnTo>
                  <a:pt x="0" y="536829"/>
                </a:lnTo>
                <a:lnTo>
                  <a:pt x="48132" y="598169"/>
                </a:lnTo>
                <a:lnTo>
                  <a:pt x="367030" y="348614"/>
                </a:lnTo>
                <a:lnTo>
                  <a:pt x="493664" y="348614"/>
                </a:lnTo>
                <a:lnTo>
                  <a:pt x="430403" y="299084"/>
                </a:lnTo>
                <a:lnTo>
                  <a:pt x="493698" y="249554"/>
                </a:lnTo>
                <a:lnTo>
                  <a:pt x="367030" y="249554"/>
                </a:lnTo>
                <a:lnTo>
                  <a:pt x="48132" y="0"/>
                </a:lnTo>
                <a:close/>
              </a:path>
              <a:path w="734060" h="598170">
                <a:moveTo>
                  <a:pt x="493664" y="348614"/>
                </a:moveTo>
                <a:lnTo>
                  <a:pt x="367030" y="348614"/>
                </a:lnTo>
                <a:lnTo>
                  <a:pt x="686054" y="598169"/>
                </a:lnTo>
                <a:lnTo>
                  <a:pt x="734060" y="536829"/>
                </a:lnTo>
                <a:lnTo>
                  <a:pt x="493664" y="348614"/>
                </a:lnTo>
                <a:close/>
              </a:path>
              <a:path w="734060" h="598170">
                <a:moveTo>
                  <a:pt x="686054" y="0"/>
                </a:moveTo>
                <a:lnTo>
                  <a:pt x="367030" y="249554"/>
                </a:lnTo>
                <a:lnTo>
                  <a:pt x="493698" y="249554"/>
                </a:lnTo>
                <a:lnTo>
                  <a:pt x="734060" y="61468"/>
                </a:lnTo>
                <a:lnTo>
                  <a:pt x="686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221738" y="3117723"/>
            <a:ext cx="734060" cy="598170"/>
          </a:xfrm>
          <a:custGeom>
            <a:avLst/>
            <a:gdLst/>
            <a:ahLst/>
            <a:cxnLst/>
            <a:rect l="l" t="t" r="r" b="b"/>
            <a:pathLst>
              <a:path w="734060" h="598170">
                <a:moveTo>
                  <a:pt x="0" y="61468"/>
                </a:moveTo>
                <a:lnTo>
                  <a:pt x="48132" y="0"/>
                </a:lnTo>
                <a:lnTo>
                  <a:pt x="367030" y="249554"/>
                </a:lnTo>
                <a:lnTo>
                  <a:pt x="686054" y="0"/>
                </a:lnTo>
                <a:lnTo>
                  <a:pt x="734060" y="61468"/>
                </a:lnTo>
                <a:lnTo>
                  <a:pt x="430403" y="299084"/>
                </a:lnTo>
                <a:lnTo>
                  <a:pt x="734060" y="536829"/>
                </a:lnTo>
                <a:lnTo>
                  <a:pt x="686054" y="598169"/>
                </a:lnTo>
                <a:lnTo>
                  <a:pt x="367030" y="348614"/>
                </a:lnTo>
                <a:lnTo>
                  <a:pt x="48132" y="598169"/>
                </a:lnTo>
                <a:lnTo>
                  <a:pt x="0" y="536829"/>
                </a:lnTo>
                <a:lnTo>
                  <a:pt x="303784" y="299084"/>
                </a:lnTo>
                <a:lnTo>
                  <a:pt x="0" y="6146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 txBox="1"/>
          <p:nvPr/>
        </p:nvSpPr>
        <p:spPr>
          <a:xfrm>
            <a:off x="381000" y="1809750"/>
            <a:ext cx="35814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7973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licat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9" name="object 209"/>
          <p:cNvSpPr/>
          <p:nvPr/>
        </p:nvSpPr>
        <p:spPr>
          <a:xfrm>
            <a:off x="4191000" y="2038350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39">
                <a:moveTo>
                  <a:pt x="736091" y="0"/>
                </a:moveTo>
                <a:lnTo>
                  <a:pt x="736091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736091" y="363474"/>
                </a:lnTo>
                <a:lnTo>
                  <a:pt x="736091" y="484631"/>
                </a:lnTo>
                <a:lnTo>
                  <a:pt x="978408" y="242316"/>
                </a:lnTo>
                <a:lnTo>
                  <a:pt x="736091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191000" y="2038350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39">
                <a:moveTo>
                  <a:pt x="0" y="121157"/>
                </a:moveTo>
                <a:lnTo>
                  <a:pt x="736091" y="121157"/>
                </a:lnTo>
                <a:lnTo>
                  <a:pt x="736091" y="0"/>
                </a:lnTo>
                <a:lnTo>
                  <a:pt x="978408" y="242316"/>
                </a:lnTo>
                <a:lnTo>
                  <a:pt x="736091" y="484631"/>
                </a:lnTo>
                <a:lnTo>
                  <a:pt x="736091" y="363474"/>
                </a:lnTo>
                <a:lnTo>
                  <a:pt x="0" y="363474"/>
                </a:lnTo>
                <a:lnTo>
                  <a:pt x="0" y="12115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104766" y="2673223"/>
            <a:ext cx="885825" cy="706755"/>
          </a:xfrm>
          <a:custGeom>
            <a:avLst/>
            <a:gdLst/>
            <a:ahLst/>
            <a:cxnLst/>
            <a:rect l="l" t="t" r="r" b="b"/>
            <a:pathLst>
              <a:path w="885825" h="706754">
                <a:moveTo>
                  <a:pt x="132334" y="0"/>
                </a:moveTo>
                <a:lnTo>
                  <a:pt x="0" y="202945"/>
                </a:lnTo>
                <a:lnTo>
                  <a:pt x="616585" y="605027"/>
                </a:lnTo>
                <a:lnTo>
                  <a:pt x="550418" y="706627"/>
                </a:lnTo>
                <a:lnTo>
                  <a:pt x="885698" y="636015"/>
                </a:lnTo>
                <a:lnTo>
                  <a:pt x="836448" y="402081"/>
                </a:lnTo>
                <a:lnTo>
                  <a:pt x="748919" y="402081"/>
                </a:lnTo>
                <a:lnTo>
                  <a:pt x="132334" y="0"/>
                </a:lnTo>
                <a:close/>
              </a:path>
              <a:path w="885825" h="706754">
                <a:moveTo>
                  <a:pt x="815086" y="300608"/>
                </a:moveTo>
                <a:lnTo>
                  <a:pt x="748919" y="402081"/>
                </a:lnTo>
                <a:lnTo>
                  <a:pt x="836448" y="402081"/>
                </a:lnTo>
                <a:lnTo>
                  <a:pt x="815086" y="300608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104766" y="2673223"/>
            <a:ext cx="885825" cy="706755"/>
          </a:xfrm>
          <a:custGeom>
            <a:avLst/>
            <a:gdLst/>
            <a:ahLst/>
            <a:cxnLst/>
            <a:rect l="l" t="t" r="r" b="b"/>
            <a:pathLst>
              <a:path w="885825" h="706754">
                <a:moveTo>
                  <a:pt x="132334" y="0"/>
                </a:moveTo>
                <a:lnTo>
                  <a:pt x="748919" y="402081"/>
                </a:lnTo>
                <a:lnTo>
                  <a:pt x="815086" y="300608"/>
                </a:lnTo>
                <a:lnTo>
                  <a:pt x="885698" y="636015"/>
                </a:lnTo>
                <a:lnTo>
                  <a:pt x="550418" y="706627"/>
                </a:lnTo>
                <a:lnTo>
                  <a:pt x="616585" y="605027"/>
                </a:lnTo>
                <a:lnTo>
                  <a:pt x="0" y="202945"/>
                </a:lnTo>
                <a:lnTo>
                  <a:pt x="13233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 txBox="1"/>
          <p:nvPr/>
        </p:nvSpPr>
        <p:spPr>
          <a:xfrm>
            <a:off x="5257800" y="1962150"/>
            <a:ext cx="35814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4476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4" name="object 214"/>
          <p:cNvSpPr txBox="1"/>
          <p:nvPr/>
        </p:nvSpPr>
        <p:spPr>
          <a:xfrm>
            <a:off x="5105400" y="3105150"/>
            <a:ext cx="35814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6858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cali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5" name="object 215"/>
          <p:cNvSpPr txBox="1"/>
          <p:nvPr/>
        </p:nvSpPr>
        <p:spPr>
          <a:xfrm>
            <a:off x="381000" y="971550"/>
            <a:ext cx="35814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1305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5257800" y="971550"/>
            <a:ext cx="35814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8763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Scal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4191000" y="1123950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40">
                <a:moveTo>
                  <a:pt x="736091" y="0"/>
                </a:moveTo>
                <a:lnTo>
                  <a:pt x="736091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736091" y="363474"/>
                </a:lnTo>
                <a:lnTo>
                  <a:pt x="736091" y="484632"/>
                </a:lnTo>
                <a:lnTo>
                  <a:pt x="978408" y="242315"/>
                </a:lnTo>
                <a:lnTo>
                  <a:pt x="736091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191000" y="1123950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40">
                <a:moveTo>
                  <a:pt x="0" y="121158"/>
                </a:moveTo>
                <a:lnTo>
                  <a:pt x="736091" y="121158"/>
                </a:lnTo>
                <a:lnTo>
                  <a:pt x="736091" y="0"/>
                </a:lnTo>
                <a:lnTo>
                  <a:pt x="978408" y="242315"/>
                </a:lnTo>
                <a:lnTo>
                  <a:pt x="736091" y="484632"/>
                </a:lnTo>
                <a:lnTo>
                  <a:pt x="736091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231140" y="3648811"/>
            <a:ext cx="3836670" cy="149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375"/>
              </a:lnSpc>
            </a:pPr>
            <a:r>
              <a:rPr sz="5700" i="1" spc="-300" dirty="0">
                <a:solidFill>
                  <a:srgbClr val="71FF71"/>
                </a:solidFill>
                <a:latin typeface="MS Gothic"/>
                <a:cs typeface="MS Gothic"/>
              </a:rPr>
              <a:t>✔</a:t>
            </a:r>
            <a:endParaRPr sz="5700">
              <a:latin typeface="MS Gothic"/>
              <a:cs typeface="MS Gothic"/>
            </a:endParaRPr>
          </a:p>
          <a:p>
            <a:pPr marR="5080" algn="r">
              <a:lnSpc>
                <a:spcPts val="6135"/>
              </a:lnSpc>
            </a:pPr>
            <a:r>
              <a:rPr sz="5700" i="1" spc="-300" dirty="0">
                <a:solidFill>
                  <a:srgbClr val="71FF71"/>
                </a:solidFill>
                <a:latin typeface="MS Gothic"/>
                <a:cs typeface="MS Gothic"/>
              </a:rPr>
              <a:t>✔</a:t>
            </a:r>
            <a:endParaRPr sz="57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8302625" cy="294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yers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 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ecosy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tem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</a:pPr>
            <a:endParaRPr sz="4500">
              <a:latin typeface="Times New Roman"/>
              <a:cs typeface="Times New Roman"/>
            </a:endParaRPr>
          </a:p>
          <a:p>
            <a:pPr marL="469900" marR="728980" indent="-457200">
              <a:lnSpc>
                <a:spcPct val="9500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Recog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 ecosy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tem</a:t>
            </a:r>
            <a:r>
              <a:rPr sz="32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incl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 HDFS,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ARN, 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76" y="4055596"/>
            <a:ext cx="4102100" cy="1060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895350"/>
            <a:ext cx="4114800" cy="1066800"/>
          </a:xfrm>
          <a:custGeom>
            <a:avLst/>
            <a:gdLst/>
            <a:ahLst/>
            <a:cxnLst/>
            <a:rect l="l" t="t" r="r" b="b"/>
            <a:pathLst>
              <a:path w="4114800" h="1066800">
                <a:moveTo>
                  <a:pt x="0" y="1066800"/>
                </a:moveTo>
                <a:lnTo>
                  <a:pt x="4114800" y="1066800"/>
                </a:lnTo>
                <a:lnTo>
                  <a:pt x="4114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49705" y="993623"/>
            <a:ext cx="289242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 2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8" y="4106914"/>
            <a:ext cx="4102100" cy="103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00" y="819150"/>
            <a:ext cx="6705600" cy="762000"/>
          </a:xfrm>
          <a:custGeom>
            <a:avLst/>
            <a:gdLst/>
            <a:ahLst/>
            <a:cxnLst/>
            <a:rect l="l" t="t" r="r" b="b"/>
            <a:pathLst>
              <a:path w="6705600" h="762000">
                <a:moveTo>
                  <a:pt x="0" y="762000"/>
                </a:moveTo>
                <a:lnTo>
                  <a:pt x="6705600" y="762000"/>
                </a:lnTo>
                <a:lnTo>
                  <a:pt x="67056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3209" y="1008863"/>
            <a:ext cx="6508115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Big Data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fram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works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rel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ased</a:t>
            </a:r>
          </a:p>
        </p:txBody>
      </p:sp>
      <p:sp>
        <p:nvSpPr>
          <p:cNvPr id="5" name="object 5"/>
          <p:cNvSpPr/>
          <p:nvPr/>
        </p:nvSpPr>
        <p:spPr>
          <a:xfrm>
            <a:off x="2438400" y="3257550"/>
            <a:ext cx="2590800" cy="661670"/>
          </a:xfrm>
          <a:custGeom>
            <a:avLst/>
            <a:gdLst/>
            <a:ahLst/>
            <a:cxnLst/>
            <a:rect l="l" t="t" r="r" b="b"/>
            <a:pathLst>
              <a:path w="2590800" h="661670">
                <a:moveTo>
                  <a:pt x="0" y="661479"/>
                </a:moveTo>
                <a:lnTo>
                  <a:pt x="2590800" y="661479"/>
                </a:lnTo>
                <a:lnTo>
                  <a:pt x="2590800" y="0"/>
                </a:lnTo>
                <a:lnTo>
                  <a:pt x="0" y="0"/>
                </a:lnTo>
                <a:lnTo>
                  <a:pt x="0" y="661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3257550"/>
            <a:ext cx="2590800" cy="66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3028950"/>
            <a:ext cx="8636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0" y="2952750"/>
            <a:ext cx="747433" cy="1123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88" y="4106914"/>
            <a:ext cx="4102100" cy="103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38400" y="3257550"/>
            <a:ext cx="2590800" cy="661670"/>
          </a:xfrm>
          <a:custGeom>
            <a:avLst/>
            <a:gdLst/>
            <a:ahLst/>
            <a:cxnLst/>
            <a:rect l="l" t="t" r="r" b="b"/>
            <a:pathLst>
              <a:path w="2590800" h="661670">
                <a:moveTo>
                  <a:pt x="0" y="661479"/>
                </a:moveTo>
                <a:lnTo>
                  <a:pt x="2590800" y="661479"/>
                </a:lnTo>
                <a:lnTo>
                  <a:pt x="2590800" y="0"/>
                </a:lnTo>
                <a:lnTo>
                  <a:pt x="0" y="0"/>
                </a:lnTo>
                <a:lnTo>
                  <a:pt x="0" y="6614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38400" y="3257550"/>
            <a:ext cx="2590800" cy="661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600" y="3028950"/>
            <a:ext cx="8636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2952750"/>
            <a:ext cx="747433" cy="11239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2200" y="2495550"/>
            <a:ext cx="1306830" cy="528955"/>
          </a:xfrm>
          <a:custGeom>
            <a:avLst/>
            <a:gdLst/>
            <a:ahLst/>
            <a:cxnLst/>
            <a:rect l="l" t="t" r="r" b="b"/>
            <a:pathLst>
              <a:path w="1306829" h="528955">
                <a:moveTo>
                  <a:pt x="0" y="528827"/>
                </a:moveTo>
                <a:lnTo>
                  <a:pt x="1306829" y="528827"/>
                </a:lnTo>
                <a:lnTo>
                  <a:pt x="1306829" y="0"/>
                </a:lnTo>
                <a:lnTo>
                  <a:pt x="0" y="0"/>
                </a:lnTo>
                <a:lnTo>
                  <a:pt x="0" y="528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200" y="2343175"/>
            <a:ext cx="1306829" cy="6812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7200" y="4171950"/>
            <a:ext cx="1222375" cy="819150"/>
          </a:xfrm>
          <a:custGeom>
            <a:avLst/>
            <a:gdLst/>
            <a:ahLst/>
            <a:cxnLst/>
            <a:rect l="l" t="t" r="r" b="b"/>
            <a:pathLst>
              <a:path w="1222375" h="819150">
                <a:moveTo>
                  <a:pt x="0" y="819150"/>
                </a:moveTo>
                <a:lnTo>
                  <a:pt x="1222044" y="819150"/>
                </a:lnTo>
                <a:lnTo>
                  <a:pt x="1222044" y="0"/>
                </a:lnTo>
                <a:lnTo>
                  <a:pt x="0" y="0"/>
                </a:lnTo>
                <a:lnTo>
                  <a:pt x="0" y="819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200" y="4171950"/>
            <a:ext cx="1222044" cy="819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" y="2190750"/>
            <a:ext cx="1828800" cy="668020"/>
          </a:xfrm>
          <a:custGeom>
            <a:avLst/>
            <a:gdLst/>
            <a:ahLst/>
            <a:cxnLst/>
            <a:rect l="l" t="t" r="r" b="b"/>
            <a:pathLst>
              <a:path w="1828800" h="668019">
                <a:moveTo>
                  <a:pt x="0" y="667512"/>
                </a:moveTo>
                <a:lnTo>
                  <a:pt x="1828800" y="667512"/>
                </a:lnTo>
                <a:lnTo>
                  <a:pt x="1828800" y="0"/>
                </a:lnTo>
                <a:lnTo>
                  <a:pt x="0" y="0"/>
                </a:lnTo>
                <a:lnTo>
                  <a:pt x="0" y="6675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" y="2190750"/>
            <a:ext cx="1828800" cy="667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0" y="3105150"/>
            <a:ext cx="791921" cy="958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2400" y="2114550"/>
            <a:ext cx="1035050" cy="1035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1600" y="1352511"/>
            <a:ext cx="2438400" cy="5837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2400" y="1276350"/>
            <a:ext cx="1299845" cy="457200"/>
          </a:xfrm>
          <a:custGeom>
            <a:avLst/>
            <a:gdLst/>
            <a:ahLst/>
            <a:cxnLst/>
            <a:rect l="l" t="t" r="r" b="b"/>
            <a:pathLst>
              <a:path w="1299845" h="457200">
                <a:moveTo>
                  <a:pt x="0" y="457200"/>
                </a:moveTo>
                <a:lnTo>
                  <a:pt x="1299845" y="457200"/>
                </a:lnTo>
                <a:lnTo>
                  <a:pt x="129984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2400" y="1276350"/>
            <a:ext cx="1299845" cy="669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34000" y="2495550"/>
            <a:ext cx="838200" cy="349250"/>
          </a:xfrm>
          <a:custGeom>
            <a:avLst/>
            <a:gdLst/>
            <a:ahLst/>
            <a:cxnLst/>
            <a:rect l="l" t="t" r="r" b="b"/>
            <a:pathLst>
              <a:path w="838200" h="349250">
                <a:moveTo>
                  <a:pt x="0" y="348869"/>
                </a:moveTo>
                <a:lnTo>
                  <a:pt x="838200" y="348869"/>
                </a:lnTo>
                <a:lnTo>
                  <a:pt x="838200" y="0"/>
                </a:lnTo>
                <a:lnTo>
                  <a:pt x="0" y="0"/>
                </a:lnTo>
                <a:lnTo>
                  <a:pt x="0" y="3488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4000" y="1962099"/>
            <a:ext cx="838200" cy="8823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00" y="1047750"/>
            <a:ext cx="990600" cy="990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34000" y="1200213"/>
            <a:ext cx="1651000" cy="5131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39000" y="1352613"/>
            <a:ext cx="1631569" cy="682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58200" y="285750"/>
            <a:ext cx="504977" cy="946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1600" y="285800"/>
            <a:ext cx="1349375" cy="709295"/>
          </a:xfrm>
          <a:custGeom>
            <a:avLst/>
            <a:gdLst/>
            <a:ahLst/>
            <a:cxnLst/>
            <a:rect l="l" t="t" r="r" b="b"/>
            <a:pathLst>
              <a:path w="1349375" h="709294">
                <a:moveTo>
                  <a:pt x="0" y="709244"/>
                </a:moveTo>
                <a:lnTo>
                  <a:pt x="1349248" y="709244"/>
                </a:lnTo>
                <a:lnTo>
                  <a:pt x="1349248" y="0"/>
                </a:lnTo>
                <a:lnTo>
                  <a:pt x="0" y="0"/>
                </a:lnTo>
                <a:lnTo>
                  <a:pt x="0" y="7092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81600" y="285800"/>
            <a:ext cx="1349248" cy="7092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00" y="361950"/>
            <a:ext cx="1371600" cy="6915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800" y="209511"/>
            <a:ext cx="1143000" cy="7737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05000" y="514337"/>
            <a:ext cx="1600200" cy="426084"/>
          </a:xfrm>
          <a:custGeom>
            <a:avLst/>
            <a:gdLst/>
            <a:ahLst/>
            <a:cxnLst/>
            <a:rect l="l" t="t" r="r" b="b"/>
            <a:pathLst>
              <a:path w="1600200" h="426084">
                <a:moveTo>
                  <a:pt x="0" y="425589"/>
                </a:moveTo>
                <a:lnTo>
                  <a:pt x="1600200" y="425589"/>
                </a:lnTo>
                <a:lnTo>
                  <a:pt x="1600200" y="0"/>
                </a:lnTo>
                <a:lnTo>
                  <a:pt x="0" y="0"/>
                </a:lnTo>
                <a:lnTo>
                  <a:pt x="0" y="4255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05000" y="514337"/>
            <a:ext cx="1600200" cy="42558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4800" y="133299"/>
            <a:ext cx="673557" cy="9300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3400" y="1733550"/>
            <a:ext cx="5715000" cy="762000"/>
          </a:xfrm>
          <a:custGeom>
            <a:avLst/>
            <a:gdLst/>
            <a:ahLst/>
            <a:cxnLst/>
            <a:rect l="l" t="t" r="r" b="b"/>
            <a:pathLst>
              <a:path w="5715000" h="762000">
                <a:moveTo>
                  <a:pt x="0" y="762000"/>
                </a:moveTo>
                <a:lnTo>
                  <a:pt x="5715000" y="762000"/>
                </a:lnTo>
                <a:lnTo>
                  <a:pt x="5715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832510" y="1902577"/>
            <a:ext cx="511619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Now there</a:t>
            </a:r>
            <a:r>
              <a:rPr sz="3600" b="1" spc="-14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over a 100!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17" y="895350"/>
            <a:ext cx="121916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0" y="895350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127000"/>
                </a:moveTo>
                <a:lnTo>
                  <a:pt x="7263" y="84586"/>
                </a:lnTo>
                <a:lnTo>
                  <a:pt x="27387" y="48240"/>
                </a:lnTo>
                <a:lnTo>
                  <a:pt x="57868" y="20466"/>
                </a:lnTo>
                <a:lnTo>
                  <a:pt x="96204" y="3764"/>
                </a:lnTo>
                <a:lnTo>
                  <a:pt x="1092200" y="0"/>
                </a:lnTo>
                <a:lnTo>
                  <a:pt x="1106857" y="837"/>
                </a:lnTo>
                <a:lnTo>
                  <a:pt x="1147526" y="12666"/>
                </a:lnTo>
                <a:lnTo>
                  <a:pt x="1181293" y="36520"/>
                </a:lnTo>
                <a:lnTo>
                  <a:pt x="1205655" y="69897"/>
                </a:lnTo>
                <a:lnTo>
                  <a:pt x="1218109" y="110296"/>
                </a:lnTo>
                <a:lnTo>
                  <a:pt x="1219200" y="635000"/>
                </a:lnTo>
                <a:lnTo>
                  <a:pt x="1218362" y="649657"/>
                </a:lnTo>
                <a:lnTo>
                  <a:pt x="1206533" y="690326"/>
                </a:lnTo>
                <a:lnTo>
                  <a:pt x="1182679" y="724093"/>
                </a:lnTo>
                <a:lnTo>
                  <a:pt x="1149302" y="748455"/>
                </a:lnTo>
                <a:lnTo>
                  <a:pt x="1108903" y="760909"/>
                </a:lnTo>
                <a:lnTo>
                  <a:pt x="127000" y="762000"/>
                </a:lnTo>
                <a:lnTo>
                  <a:pt x="112342" y="761162"/>
                </a:lnTo>
                <a:lnTo>
                  <a:pt x="71673" y="749333"/>
                </a:lnTo>
                <a:lnTo>
                  <a:pt x="37906" y="725479"/>
                </a:lnTo>
                <a:lnTo>
                  <a:pt x="13544" y="692102"/>
                </a:lnTo>
                <a:lnTo>
                  <a:pt x="1090" y="651703"/>
                </a:lnTo>
                <a:lnTo>
                  <a:pt x="0" y="1270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92883" y="1108762"/>
            <a:ext cx="28257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D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17" y="2343150"/>
            <a:ext cx="121916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2343150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127000"/>
                </a:moveTo>
                <a:lnTo>
                  <a:pt x="7263" y="84586"/>
                </a:lnTo>
                <a:lnTo>
                  <a:pt x="27387" y="48240"/>
                </a:lnTo>
                <a:lnTo>
                  <a:pt x="57868" y="20466"/>
                </a:lnTo>
                <a:lnTo>
                  <a:pt x="96204" y="3764"/>
                </a:lnTo>
                <a:lnTo>
                  <a:pt x="1092200" y="0"/>
                </a:lnTo>
                <a:lnTo>
                  <a:pt x="1106857" y="837"/>
                </a:lnTo>
                <a:lnTo>
                  <a:pt x="1147526" y="12666"/>
                </a:lnTo>
                <a:lnTo>
                  <a:pt x="1181293" y="36520"/>
                </a:lnTo>
                <a:lnTo>
                  <a:pt x="1205655" y="69897"/>
                </a:lnTo>
                <a:lnTo>
                  <a:pt x="1218109" y="110296"/>
                </a:lnTo>
                <a:lnTo>
                  <a:pt x="1219200" y="635000"/>
                </a:lnTo>
                <a:lnTo>
                  <a:pt x="1218362" y="649657"/>
                </a:lnTo>
                <a:lnTo>
                  <a:pt x="1206533" y="690326"/>
                </a:lnTo>
                <a:lnTo>
                  <a:pt x="1182679" y="724093"/>
                </a:lnTo>
                <a:lnTo>
                  <a:pt x="1149302" y="748455"/>
                </a:lnTo>
                <a:lnTo>
                  <a:pt x="1108903" y="760909"/>
                </a:lnTo>
                <a:lnTo>
                  <a:pt x="127000" y="762000"/>
                </a:lnTo>
                <a:lnTo>
                  <a:pt x="112342" y="761162"/>
                </a:lnTo>
                <a:lnTo>
                  <a:pt x="71673" y="749333"/>
                </a:lnTo>
                <a:lnTo>
                  <a:pt x="37906" y="725479"/>
                </a:lnTo>
                <a:lnTo>
                  <a:pt x="13544" y="692102"/>
                </a:lnTo>
                <a:lnTo>
                  <a:pt x="1090" y="651703"/>
                </a:lnTo>
                <a:lnTo>
                  <a:pt x="0" y="1270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02027" y="2557063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B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217" y="3790950"/>
            <a:ext cx="2895565" cy="76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200" y="3790950"/>
            <a:ext cx="2895600" cy="762000"/>
          </a:xfrm>
          <a:custGeom>
            <a:avLst/>
            <a:gdLst/>
            <a:ahLst/>
            <a:cxnLst/>
            <a:rect l="l" t="t" r="r" b="b"/>
            <a:pathLst>
              <a:path w="2895600" h="762000">
                <a:moveTo>
                  <a:pt x="0" y="127000"/>
                </a:moveTo>
                <a:lnTo>
                  <a:pt x="7263" y="84586"/>
                </a:lnTo>
                <a:lnTo>
                  <a:pt x="27387" y="48240"/>
                </a:lnTo>
                <a:lnTo>
                  <a:pt x="57868" y="20466"/>
                </a:lnTo>
                <a:lnTo>
                  <a:pt x="96204" y="3764"/>
                </a:lnTo>
                <a:lnTo>
                  <a:pt x="2768600" y="0"/>
                </a:lnTo>
                <a:lnTo>
                  <a:pt x="2783257" y="837"/>
                </a:lnTo>
                <a:lnTo>
                  <a:pt x="2823926" y="12666"/>
                </a:lnTo>
                <a:lnTo>
                  <a:pt x="2857693" y="36520"/>
                </a:lnTo>
                <a:lnTo>
                  <a:pt x="2882055" y="69897"/>
                </a:lnTo>
                <a:lnTo>
                  <a:pt x="2894509" y="110296"/>
                </a:lnTo>
                <a:lnTo>
                  <a:pt x="2895600" y="635000"/>
                </a:lnTo>
                <a:lnTo>
                  <a:pt x="2894762" y="649664"/>
                </a:lnTo>
                <a:lnTo>
                  <a:pt x="2882933" y="690343"/>
                </a:lnTo>
                <a:lnTo>
                  <a:pt x="2859079" y="724107"/>
                </a:lnTo>
                <a:lnTo>
                  <a:pt x="2825702" y="748461"/>
                </a:lnTo>
                <a:lnTo>
                  <a:pt x="2785303" y="760910"/>
                </a:lnTo>
                <a:lnTo>
                  <a:pt x="127000" y="762000"/>
                </a:lnTo>
                <a:lnTo>
                  <a:pt x="112342" y="761162"/>
                </a:lnTo>
                <a:lnTo>
                  <a:pt x="71673" y="749340"/>
                </a:lnTo>
                <a:lnTo>
                  <a:pt x="37906" y="725493"/>
                </a:lnTo>
                <a:lnTo>
                  <a:pt x="13544" y="692118"/>
                </a:lnTo>
                <a:lnTo>
                  <a:pt x="1090" y="651711"/>
                </a:lnTo>
                <a:lnTo>
                  <a:pt x="0" y="1270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16682" y="4005168"/>
            <a:ext cx="2622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76617" y="2343150"/>
            <a:ext cx="121916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76600" y="2343150"/>
            <a:ext cx="1219200" cy="762000"/>
          </a:xfrm>
          <a:custGeom>
            <a:avLst/>
            <a:gdLst/>
            <a:ahLst/>
            <a:cxnLst/>
            <a:rect l="l" t="t" r="r" b="b"/>
            <a:pathLst>
              <a:path w="1219200" h="762000">
                <a:moveTo>
                  <a:pt x="0" y="127000"/>
                </a:moveTo>
                <a:lnTo>
                  <a:pt x="7263" y="84586"/>
                </a:lnTo>
                <a:lnTo>
                  <a:pt x="27387" y="48240"/>
                </a:lnTo>
                <a:lnTo>
                  <a:pt x="57868" y="20466"/>
                </a:lnTo>
                <a:lnTo>
                  <a:pt x="96204" y="3764"/>
                </a:lnTo>
                <a:lnTo>
                  <a:pt x="1092200" y="0"/>
                </a:lnTo>
                <a:lnTo>
                  <a:pt x="1106857" y="837"/>
                </a:lnTo>
                <a:lnTo>
                  <a:pt x="1147526" y="12666"/>
                </a:lnTo>
                <a:lnTo>
                  <a:pt x="1181293" y="36520"/>
                </a:lnTo>
                <a:lnTo>
                  <a:pt x="1205655" y="69897"/>
                </a:lnTo>
                <a:lnTo>
                  <a:pt x="1218109" y="110296"/>
                </a:lnTo>
                <a:lnTo>
                  <a:pt x="1219200" y="635000"/>
                </a:lnTo>
                <a:lnTo>
                  <a:pt x="1218362" y="649657"/>
                </a:lnTo>
                <a:lnTo>
                  <a:pt x="1206533" y="690326"/>
                </a:lnTo>
                <a:lnTo>
                  <a:pt x="1182679" y="724093"/>
                </a:lnTo>
                <a:lnTo>
                  <a:pt x="1149302" y="748455"/>
                </a:lnTo>
                <a:lnTo>
                  <a:pt x="1108903" y="760909"/>
                </a:lnTo>
                <a:lnTo>
                  <a:pt x="127000" y="762000"/>
                </a:lnTo>
                <a:lnTo>
                  <a:pt x="112342" y="761162"/>
                </a:lnTo>
                <a:lnTo>
                  <a:pt x="71673" y="749333"/>
                </a:lnTo>
                <a:lnTo>
                  <a:pt x="37906" y="725479"/>
                </a:lnTo>
                <a:lnTo>
                  <a:pt x="13544" y="692102"/>
                </a:lnTo>
                <a:lnTo>
                  <a:pt x="1090" y="651703"/>
                </a:lnTo>
                <a:lnTo>
                  <a:pt x="0" y="1270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45738" y="2557063"/>
            <a:ext cx="2819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C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" y="1962150"/>
            <a:ext cx="4969510" cy="20320"/>
          </a:xfrm>
          <a:custGeom>
            <a:avLst/>
            <a:gdLst/>
            <a:ahLst/>
            <a:cxnLst/>
            <a:rect l="l" t="t" r="r" b="b"/>
            <a:pathLst>
              <a:path w="4969510" h="20319">
                <a:moveTo>
                  <a:pt x="4969510" y="0"/>
                </a:moveTo>
                <a:lnTo>
                  <a:pt x="0" y="20193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9600" y="3333750"/>
            <a:ext cx="4969510" cy="20320"/>
          </a:xfrm>
          <a:custGeom>
            <a:avLst/>
            <a:gdLst/>
            <a:ahLst/>
            <a:cxnLst/>
            <a:rect l="l" t="t" r="r" b="b"/>
            <a:pathLst>
              <a:path w="4969510" h="20320">
                <a:moveTo>
                  <a:pt x="4969510" y="0"/>
                </a:moveTo>
                <a:lnTo>
                  <a:pt x="0" y="20193"/>
                </a:lnTo>
              </a:path>
            </a:pathLst>
          </a:custGeom>
          <a:ln w="3810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7999" y="1657223"/>
            <a:ext cx="171450" cy="686435"/>
          </a:xfrm>
          <a:custGeom>
            <a:avLst/>
            <a:gdLst/>
            <a:ahLst/>
            <a:cxnLst/>
            <a:rect l="l" t="t" r="r" b="b"/>
            <a:pathLst>
              <a:path w="171450" h="686435">
                <a:moveTo>
                  <a:pt x="17926" y="515902"/>
                </a:moveTo>
                <a:lnTo>
                  <a:pt x="4800" y="521060"/>
                </a:lnTo>
                <a:lnTo>
                  <a:pt x="0" y="531787"/>
                </a:lnTo>
                <a:lnTo>
                  <a:pt x="2415" y="543559"/>
                </a:lnTo>
                <a:lnTo>
                  <a:pt x="85600" y="686053"/>
                </a:lnTo>
                <a:lnTo>
                  <a:pt x="107694" y="648207"/>
                </a:lnTo>
                <a:lnTo>
                  <a:pt x="66550" y="648207"/>
                </a:lnTo>
                <a:lnTo>
                  <a:pt x="66550" y="577595"/>
                </a:lnTo>
                <a:lnTo>
                  <a:pt x="35435" y="524256"/>
                </a:lnTo>
                <a:lnTo>
                  <a:pt x="28631" y="517691"/>
                </a:lnTo>
                <a:lnTo>
                  <a:pt x="17926" y="515902"/>
                </a:lnTo>
                <a:close/>
              </a:path>
              <a:path w="171450" h="686435">
                <a:moveTo>
                  <a:pt x="66550" y="577595"/>
                </a:moveTo>
                <a:lnTo>
                  <a:pt x="66550" y="648207"/>
                </a:lnTo>
                <a:lnTo>
                  <a:pt x="104650" y="648207"/>
                </a:lnTo>
                <a:lnTo>
                  <a:pt x="104650" y="638556"/>
                </a:lnTo>
                <a:lnTo>
                  <a:pt x="69090" y="638556"/>
                </a:lnTo>
                <a:lnTo>
                  <a:pt x="85600" y="610253"/>
                </a:lnTo>
                <a:lnTo>
                  <a:pt x="66550" y="577595"/>
                </a:lnTo>
                <a:close/>
              </a:path>
              <a:path w="171450" h="686435">
                <a:moveTo>
                  <a:pt x="156508" y="515309"/>
                </a:moveTo>
                <a:lnTo>
                  <a:pt x="144783" y="516388"/>
                </a:lnTo>
                <a:lnTo>
                  <a:pt x="135765" y="524256"/>
                </a:lnTo>
                <a:lnTo>
                  <a:pt x="104650" y="577595"/>
                </a:lnTo>
                <a:lnTo>
                  <a:pt x="104650" y="648207"/>
                </a:lnTo>
                <a:lnTo>
                  <a:pt x="107694" y="648207"/>
                </a:lnTo>
                <a:lnTo>
                  <a:pt x="168785" y="543559"/>
                </a:lnTo>
                <a:lnTo>
                  <a:pt x="171158" y="534857"/>
                </a:lnTo>
                <a:lnTo>
                  <a:pt x="167625" y="524391"/>
                </a:lnTo>
                <a:lnTo>
                  <a:pt x="156508" y="515309"/>
                </a:lnTo>
                <a:close/>
              </a:path>
              <a:path w="171450" h="686435">
                <a:moveTo>
                  <a:pt x="85600" y="610253"/>
                </a:moveTo>
                <a:lnTo>
                  <a:pt x="69090" y="638556"/>
                </a:lnTo>
                <a:lnTo>
                  <a:pt x="102110" y="638556"/>
                </a:lnTo>
                <a:lnTo>
                  <a:pt x="85600" y="610253"/>
                </a:lnTo>
                <a:close/>
              </a:path>
              <a:path w="171450" h="686435">
                <a:moveTo>
                  <a:pt x="104650" y="577595"/>
                </a:moveTo>
                <a:lnTo>
                  <a:pt x="85600" y="610253"/>
                </a:lnTo>
                <a:lnTo>
                  <a:pt x="102110" y="638556"/>
                </a:lnTo>
                <a:lnTo>
                  <a:pt x="104650" y="638556"/>
                </a:lnTo>
                <a:lnTo>
                  <a:pt x="104650" y="577595"/>
                </a:lnTo>
                <a:close/>
              </a:path>
              <a:path w="171450" h="686435">
                <a:moveTo>
                  <a:pt x="85942" y="75215"/>
                </a:moveTo>
                <a:lnTo>
                  <a:pt x="66550" y="108458"/>
                </a:lnTo>
                <a:lnTo>
                  <a:pt x="66550" y="577595"/>
                </a:lnTo>
                <a:lnTo>
                  <a:pt x="85600" y="610253"/>
                </a:lnTo>
                <a:lnTo>
                  <a:pt x="104650" y="577595"/>
                </a:lnTo>
                <a:lnTo>
                  <a:pt x="104650" y="105989"/>
                </a:lnTo>
                <a:lnTo>
                  <a:pt x="85942" y="75215"/>
                </a:lnTo>
                <a:close/>
              </a:path>
              <a:path w="171450" h="686435">
                <a:moveTo>
                  <a:pt x="85600" y="0"/>
                </a:moveTo>
                <a:lnTo>
                  <a:pt x="2415" y="142493"/>
                </a:lnTo>
                <a:lnTo>
                  <a:pt x="43" y="151196"/>
                </a:lnTo>
                <a:lnTo>
                  <a:pt x="3575" y="161662"/>
                </a:lnTo>
                <a:lnTo>
                  <a:pt x="14693" y="170744"/>
                </a:lnTo>
                <a:lnTo>
                  <a:pt x="26417" y="169665"/>
                </a:lnTo>
                <a:lnTo>
                  <a:pt x="35435" y="161798"/>
                </a:lnTo>
                <a:lnTo>
                  <a:pt x="66550" y="108458"/>
                </a:lnTo>
                <a:lnTo>
                  <a:pt x="66550" y="37846"/>
                </a:lnTo>
                <a:lnTo>
                  <a:pt x="107694" y="37846"/>
                </a:lnTo>
                <a:lnTo>
                  <a:pt x="85600" y="0"/>
                </a:lnTo>
                <a:close/>
              </a:path>
              <a:path w="171450" h="686435">
                <a:moveTo>
                  <a:pt x="107694" y="37846"/>
                </a:moveTo>
                <a:lnTo>
                  <a:pt x="104650" y="37846"/>
                </a:lnTo>
                <a:lnTo>
                  <a:pt x="104650" y="105989"/>
                </a:lnTo>
                <a:lnTo>
                  <a:pt x="142570" y="168362"/>
                </a:lnTo>
                <a:lnTo>
                  <a:pt x="153275" y="170151"/>
                </a:lnTo>
                <a:lnTo>
                  <a:pt x="166400" y="164993"/>
                </a:lnTo>
                <a:lnTo>
                  <a:pt x="171201" y="154266"/>
                </a:lnTo>
                <a:lnTo>
                  <a:pt x="168785" y="142493"/>
                </a:lnTo>
                <a:lnTo>
                  <a:pt x="107694" y="37846"/>
                </a:lnTo>
                <a:close/>
              </a:path>
              <a:path w="171450" h="686435">
                <a:moveTo>
                  <a:pt x="104650" y="37846"/>
                </a:moveTo>
                <a:lnTo>
                  <a:pt x="66550" y="37846"/>
                </a:lnTo>
                <a:lnTo>
                  <a:pt x="66550" y="108458"/>
                </a:lnTo>
                <a:lnTo>
                  <a:pt x="85942" y="75215"/>
                </a:lnTo>
                <a:lnTo>
                  <a:pt x="69090" y="47498"/>
                </a:lnTo>
                <a:lnTo>
                  <a:pt x="104650" y="47498"/>
                </a:lnTo>
                <a:lnTo>
                  <a:pt x="104650" y="37846"/>
                </a:lnTo>
                <a:close/>
              </a:path>
              <a:path w="171450" h="686435">
                <a:moveTo>
                  <a:pt x="104650" y="47498"/>
                </a:moveTo>
                <a:lnTo>
                  <a:pt x="102110" y="47498"/>
                </a:lnTo>
                <a:lnTo>
                  <a:pt x="85942" y="75215"/>
                </a:lnTo>
                <a:lnTo>
                  <a:pt x="104650" y="105989"/>
                </a:lnTo>
                <a:lnTo>
                  <a:pt x="104650" y="47498"/>
                </a:lnTo>
                <a:close/>
              </a:path>
              <a:path w="171450" h="686435">
                <a:moveTo>
                  <a:pt x="102110" y="47498"/>
                </a:moveTo>
                <a:lnTo>
                  <a:pt x="69090" y="47498"/>
                </a:lnTo>
                <a:lnTo>
                  <a:pt x="85942" y="75215"/>
                </a:lnTo>
                <a:lnTo>
                  <a:pt x="102110" y="4749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47999" y="3105023"/>
            <a:ext cx="171450" cy="686435"/>
          </a:xfrm>
          <a:custGeom>
            <a:avLst/>
            <a:gdLst/>
            <a:ahLst/>
            <a:cxnLst/>
            <a:rect l="l" t="t" r="r" b="b"/>
            <a:pathLst>
              <a:path w="171450" h="686435">
                <a:moveTo>
                  <a:pt x="17926" y="515902"/>
                </a:moveTo>
                <a:lnTo>
                  <a:pt x="4800" y="521060"/>
                </a:lnTo>
                <a:lnTo>
                  <a:pt x="0" y="531787"/>
                </a:lnTo>
                <a:lnTo>
                  <a:pt x="2415" y="543560"/>
                </a:lnTo>
                <a:lnTo>
                  <a:pt x="85600" y="686054"/>
                </a:lnTo>
                <a:lnTo>
                  <a:pt x="107694" y="648207"/>
                </a:lnTo>
                <a:lnTo>
                  <a:pt x="66550" y="648207"/>
                </a:lnTo>
                <a:lnTo>
                  <a:pt x="66550" y="577595"/>
                </a:lnTo>
                <a:lnTo>
                  <a:pt x="35435" y="524255"/>
                </a:lnTo>
                <a:lnTo>
                  <a:pt x="28631" y="517691"/>
                </a:lnTo>
                <a:lnTo>
                  <a:pt x="17926" y="515902"/>
                </a:lnTo>
                <a:close/>
              </a:path>
              <a:path w="171450" h="686435">
                <a:moveTo>
                  <a:pt x="66550" y="577595"/>
                </a:moveTo>
                <a:lnTo>
                  <a:pt x="66550" y="648207"/>
                </a:lnTo>
                <a:lnTo>
                  <a:pt x="104650" y="648207"/>
                </a:lnTo>
                <a:lnTo>
                  <a:pt x="104650" y="638555"/>
                </a:lnTo>
                <a:lnTo>
                  <a:pt x="69090" y="638555"/>
                </a:lnTo>
                <a:lnTo>
                  <a:pt x="85600" y="610253"/>
                </a:lnTo>
                <a:lnTo>
                  <a:pt x="66550" y="577595"/>
                </a:lnTo>
                <a:close/>
              </a:path>
              <a:path w="171450" h="686435">
                <a:moveTo>
                  <a:pt x="156508" y="515309"/>
                </a:moveTo>
                <a:lnTo>
                  <a:pt x="144783" y="516388"/>
                </a:lnTo>
                <a:lnTo>
                  <a:pt x="135765" y="524255"/>
                </a:lnTo>
                <a:lnTo>
                  <a:pt x="104650" y="577595"/>
                </a:lnTo>
                <a:lnTo>
                  <a:pt x="104650" y="648207"/>
                </a:lnTo>
                <a:lnTo>
                  <a:pt x="107694" y="648207"/>
                </a:lnTo>
                <a:lnTo>
                  <a:pt x="168785" y="543560"/>
                </a:lnTo>
                <a:lnTo>
                  <a:pt x="171158" y="534857"/>
                </a:lnTo>
                <a:lnTo>
                  <a:pt x="167625" y="524391"/>
                </a:lnTo>
                <a:lnTo>
                  <a:pt x="156508" y="515309"/>
                </a:lnTo>
                <a:close/>
              </a:path>
              <a:path w="171450" h="686435">
                <a:moveTo>
                  <a:pt x="85600" y="610253"/>
                </a:moveTo>
                <a:lnTo>
                  <a:pt x="69090" y="638555"/>
                </a:lnTo>
                <a:lnTo>
                  <a:pt x="102110" y="638555"/>
                </a:lnTo>
                <a:lnTo>
                  <a:pt x="85600" y="610253"/>
                </a:lnTo>
                <a:close/>
              </a:path>
              <a:path w="171450" h="686435">
                <a:moveTo>
                  <a:pt x="104650" y="577595"/>
                </a:moveTo>
                <a:lnTo>
                  <a:pt x="85600" y="610253"/>
                </a:lnTo>
                <a:lnTo>
                  <a:pt x="102110" y="638555"/>
                </a:lnTo>
                <a:lnTo>
                  <a:pt x="104650" y="638555"/>
                </a:lnTo>
                <a:lnTo>
                  <a:pt x="104650" y="577595"/>
                </a:lnTo>
                <a:close/>
              </a:path>
              <a:path w="171450" h="686435">
                <a:moveTo>
                  <a:pt x="85942" y="75215"/>
                </a:moveTo>
                <a:lnTo>
                  <a:pt x="66550" y="108457"/>
                </a:lnTo>
                <a:lnTo>
                  <a:pt x="66550" y="577595"/>
                </a:lnTo>
                <a:lnTo>
                  <a:pt x="85600" y="610253"/>
                </a:lnTo>
                <a:lnTo>
                  <a:pt x="104650" y="577595"/>
                </a:lnTo>
                <a:lnTo>
                  <a:pt x="104650" y="105989"/>
                </a:lnTo>
                <a:lnTo>
                  <a:pt x="85942" y="75215"/>
                </a:lnTo>
                <a:close/>
              </a:path>
              <a:path w="171450" h="686435">
                <a:moveTo>
                  <a:pt x="85600" y="0"/>
                </a:moveTo>
                <a:lnTo>
                  <a:pt x="2415" y="142494"/>
                </a:lnTo>
                <a:lnTo>
                  <a:pt x="43" y="151196"/>
                </a:lnTo>
                <a:lnTo>
                  <a:pt x="3575" y="161662"/>
                </a:lnTo>
                <a:lnTo>
                  <a:pt x="14693" y="170744"/>
                </a:lnTo>
                <a:lnTo>
                  <a:pt x="26417" y="169665"/>
                </a:lnTo>
                <a:lnTo>
                  <a:pt x="35435" y="161797"/>
                </a:lnTo>
                <a:lnTo>
                  <a:pt x="66550" y="108457"/>
                </a:lnTo>
                <a:lnTo>
                  <a:pt x="66550" y="37845"/>
                </a:lnTo>
                <a:lnTo>
                  <a:pt x="107694" y="37845"/>
                </a:lnTo>
                <a:lnTo>
                  <a:pt x="85600" y="0"/>
                </a:lnTo>
                <a:close/>
              </a:path>
              <a:path w="171450" h="686435">
                <a:moveTo>
                  <a:pt x="107694" y="37845"/>
                </a:moveTo>
                <a:lnTo>
                  <a:pt x="104650" y="37845"/>
                </a:lnTo>
                <a:lnTo>
                  <a:pt x="104650" y="105989"/>
                </a:lnTo>
                <a:lnTo>
                  <a:pt x="142570" y="168362"/>
                </a:lnTo>
                <a:lnTo>
                  <a:pt x="153275" y="170151"/>
                </a:lnTo>
                <a:lnTo>
                  <a:pt x="166400" y="164993"/>
                </a:lnTo>
                <a:lnTo>
                  <a:pt x="171201" y="154266"/>
                </a:lnTo>
                <a:lnTo>
                  <a:pt x="168785" y="142494"/>
                </a:lnTo>
                <a:lnTo>
                  <a:pt x="107694" y="37845"/>
                </a:lnTo>
                <a:close/>
              </a:path>
              <a:path w="171450" h="686435">
                <a:moveTo>
                  <a:pt x="104650" y="37845"/>
                </a:moveTo>
                <a:lnTo>
                  <a:pt x="66550" y="37845"/>
                </a:lnTo>
                <a:lnTo>
                  <a:pt x="66550" y="108457"/>
                </a:lnTo>
                <a:lnTo>
                  <a:pt x="85942" y="75215"/>
                </a:lnTo>
                <a:lnTo>
                  <a:pt x="69090" y="47497"/>
                </a:lnTo>
                <a:lnTo>
                  <a:pt x="104650" y="47497"/>
                </a:lnTo>
                <a:lnTo>
                  <a:pt x="104650" y="37845"/>
                </a:lnTo>
                <a:close/>
              </a:path>
              <a:path w="171450" h="686435">
                <a:moveTo>
                  <a:pt x="104650" y="47497"/>
                </a:moveTo>
                <a:lnTo>
                  <a:pt x="102110" y="47497"/>
                </a:lnTo>
                <a:lnTo>
                  <a:pt x="85942" y="75215"/>
                </a:lnTo>
                <a:lnTo>
                  <a:pt x="104650" y="105989"/>
                </a:lnTo>
                <a:lnTo>
                  <a:pt x="104650" y="47497"/>
                </a:lnTo>
                <a:close/>
              </a:path>
              <a:path w="171450" h="686435">
                <a:moveTo>
                  <a:pt x="102110" y="47497"/>
                </a:moveTo>
                <a:lnTo>
                  <a:pt x="69090" y="47497"/>
                </a:lnTo>
                <a:lnTo>
                  <a:pt x="85942" y="75215"/>
                </a:lnTo>
                <a:lnTo>
                  <a:pt x="102110" y="4749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00599" y="3105023"/>
            <a:ext cx="171450" cy="686435"/>
          </a:xfrm>
          <a:custGeom>
            <a:avLst/>
            <a:gdLst/>
            <a:ahLst/>
            <a:cxnLst/>
            <a:rect l="l" t="t" r="r" b="b"/>
            <a:pathLst>
              <a:path w="171450" h="686435">
                <a:moveTo>
                  <a:pt x="17926" y="515902"/>
                </a:moveTo>
                <a:lnTo>
                  <a:pt x="4800" y="521060"/>
                </a:lnTo>
                <a:lnTo>
                  <a:pt x="0" y="531787"/>
                </a:lnTo>
                <a:lnTo>
                  <a:pt x="2415" y="543560"/>
                </a:lnTo>
                <a:lnTo>
                  <a:pt x="85600" y="686054"/>
                </a:lnTo>
                <a:lnTo>
                  <a:pt x="107694" y="648207"/>
                </a:lnTo>
                <a:lnTo>
                  <a:pt x="66550" y="648207"/>
                </a:lnTo>
                <a:lnTo>
                  <a:pt x="66550" y="580064"/>
                </a:lnTo>
                <a:lnTo>
                  <a:pt x="28631" y="517691"/>
                </a:lnTo>
                <a:lnTo>
                  <a:pt x="17926" y="515902"/>
                </a:lnTo>
                <a:close/>
              </a:path>
              <a:path w="171450" h="686435">
                <a:moveTo>
                  <a:pt x="66550" y="580064"/>
                </a:moveTo>
                <a:lnTo>
                  <a:pt x="66550" y="648207"/>
                </a:lnTo>
                <a:lnTo>
                  <a:pt x="104650" y="648207"/>
                </a:lnTo>
                <a:lnTo>
                  <a:pt x="104650" y="638555"/>
                </a:lnTo>
                <a:lnTo>
                  <a:pt x="69090" y="638555"/>
                </a:lnTo>
                <a:lnTo>
                  <a:pt x="85259" y="610838"/>
                </a:lnTo>
                <a:lnTo>
                  <a:pt x="66550" y="580064"/>
                </a:lnTo>
                <a:close/>
              </a:path>
              <a:path w="171450" h="686435">
                <a:moveTo>
                  <a:pt x="156508" y="515309"/>
                </a:moveTo>
                <a:lnTo>
                  <a:pt x="144783" y="516388"/>
                </a:lnTo>
                <a:lnTo>
                  <a:pt x="135765" y="524255"/>
                </a:lnTo>
                <a:lnTo>
                  <a:pt x="104650" y="577595"/>
                </a:lnTo>
                <a:lnTo>
                  <a:pt x="104650" y="648207"/>
                </a:lnTo>
                <a:lnTo>
                  <a:pt x="107694" y="648207"/>
                </a:lnTo>
                <a:lnTo>
                  <a:pt x="168785" y="543560"/>
                </a:lnTo>
                <a:lnTo>
                  <a:pt x="171158" y="534857"/>
                </a:lnTo>
                <a:lnTo>
                  <a:pt x="167625" y="524391"/>
                </a:lnTo>
                <a:lnTo>
                  <a:pt x="156508" y="515309"/>
                </a:lnTo>
                <a:close/>
              </a:path>
              <a:path w="171450" h="686435">
                <a:moveTo>
                  <a:pt x="85259" y="610838"/>
                </a:moveTo>
                <a:lnTo>
                  <a:pt x="69090" y="638555"/>
                </a:lnTo>
                <a:lnTo>
                  <a:pt x="102110" y="638555"/>
                </a:lnTo>
                <a:lnTo>
                  <a:pt x="85259" y="610838"/>
                </a:lnTo>
                <a:close/>
              </a:path>
              <a:path w="171450" h="686435">
                <a:moveTo>
                  <a:pt x="104650" y="577595"/>
                </a:moveTo>
                <a:lnTo>
                  <a:pt x="85259" y="610838"/>
                </a:lnTo>
                <a:lnTo>
                  <a:pt x="102110" y="638555"/>
                </a:lnTo>
                <a:lnTo>
                  <a:pt x="104650" y="638555"/>
                </a:lnTo>
                <a:lnTo>
                  <a:pt x="104650" y="577595"/>
                </a:lnTo>
                <a:close/>
              </a:path>
              <a:path w="171450" h="686435">
                <a:moveTo>
                  <a:pt x="85942" y="75215"/>
                </a:moveTo>
                <a:lnTo>
                  <a:pt x="66550" y="108457"/>
                </a:lnTo>
                <a:lnTo>
                  <a:pt x="66550" y="580064"/>
                </a:lnTo>
                <a:lnTo>
                  <a:pt x="85259" y="610838"/>
                </a:lnTo>
                <a:lnTo>
                  <a:pt x="104650" y="577595"/>
                </a:lnTo>
                <a:lnTo>
                  <a:pt x="104650" y="105989"/>
                </a:lnTo>
                <a:lnTo>
                  <a:pt x="85942" y="75215"/>
                </a:lnTo>
                <a:close/>
              </a:path>
              <a:path w="171450" h="686435">
                <a:moveTo>
                  <a:pt x="85600" y="0"/>
                </a:moveTo>
                <a:lnTo>
                  <a:pt x="2415" y="142494"/>
                </a:lnTo>
                <a:lnTo>
                  <a:pt x="43" y="151196"/>
                </a:lnTo>
                <a:lnTo>
                  <a:pt x="3575" y="161662"/>
                </a:lnTo>
                <a:lnTo>
                  <a:pt x="14693" y="170744"/>
                </a:lnTo>
                <a:lnTo>
                  <a:pt x="26417" y="169665"/>
                </a:lnTo>
                <a:lnTo>
                  <a:pt x="35435" y="161797"/>
                </a:lnTo>
                <a:lnTo>
                  <a:pt x="66550" y="108457"/>
                </a:lnTo>
                <a:lnTo>
                  <a:pt x="66550" y="37845"/>
                </a:lnTo>
                <a:lnTo>
                  <a:pt x="107694" y="37845"/>
                </a:lnTo>
                <a:lnTo>
                  <a:pt x="85600" y="0"/>
                </a:lnTo>
                <a:close/>
              </a:path>
              <a:path w="171450" h="686435">
                <a:moveTo>
                  <a:pt x="107694" y="37845"/>
                </a:moveTo>
                <a:lnTo>
                  <a:pt x="104650" y="37845"/>
                </a:lnTo>
                <a:lnTo>
                  <a:pt x="104650" y="105989"/>
                </a:lnTo>
                <a:lnTo>
                  <a:pt x="142570" y="168362"/>
                </a:lnTo>
                <a:lnTo>
                  <a:pt x="153275" y="170151"/>
                </a:lnTo>
                <a:lnTo>
                  <a:pt x="166400" y="164993"/>
                </a:lnTo>
                <a:lnTo>
                  <a:pt x="171201" y="154266"/>
                </a:lnTo>
                <a:lnTo>
                  <a:pt x="168785" y="142494"/>
                </a:lnTo>
                <a:lnTo>
                  <a:pt x="107694" y="37845"/>
                </a:lnTo>
                <a:close/>
              </a:path>
              <a:path w="171450" h="686435">
                <a:moveTo>
                  <a:pt x="104650" y="37845"/>
                </a:moveTo>
                <a:lnTo>
                  <a:pt x="66550" y="37845"/>
                </a:lnTo>
                <a:lnTo>
                  <a:pt x="66550" y="108457"/>
                </a:lnTo>
                <a:lnTo>
                  <a:pt x="85942" y="75215"/>
                </a:lnTo>
                <a:lnTo>
                  <a:pt x="69090" y="47497"/>
                </a:lnTo>
                <a:lnTo>
                  <a:pt x="104650" y="47497"/>
                </a:lnTo>
                <a:lnTo>
                  <a:pt x="104650" y="37845"/>
                </a:lnTo>
                <a:close/>
              </a:path>
              <a:path w="171450" h="686435">
                <a:moveTo>
                  <a:pt x="104650" y="47497"/>
                </a:moveTo>
                <a:lnTo>
                  <a:pt x="102110" y="47497"/>
                </a:lnTo>
                <a:lnTo>
                  <a:pt x="85942" y="75215"/>
                </a:lnTo>
                <a:lnTo>
                  <a:pt x="104650" y="105989"/>
                </a:lnTo>
                <a:lnTo>
                  <a:pt x="104650" y="47497"/>
                </a:lnTo>
                <a:close/>
              </a:path>
              <a:path w="171450" h="686435">
                <a:moveTo>
                  <a:pt x="102110" y="47497"/>
                </a:moveTo>
                <a:lnTo>
                  <a:pt x="69090" y="47497"/>
                </a:lnTo>
                <a:lnTo>
                  <a:pt x="85942" y="75215"/>
                </a:lnTo>
                <a:lnTo>
                  <a:pt x="102110" y="47497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962400" y="438150"/>
            <a:ext cx="3962400" cy="6858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571500">
              <a:lnSpc>
                <a:spcPct val="100000"/>
              </a:lnSpc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8084184" cy="2372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rize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of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3200" dirty="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Ecos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stem</a:t>
            </a:r>
            <a:endParaRPr lang="fr-FR" sz="320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endParaRPr sz="4550" dirty="0">
              <a:latin typeface="Times New Roman"/>
              <a:cs typeface="Times New Roman"/>
            </a:endParaRPr>
          </a:p>
          <a:p>
            <a:pPr marL="469900" marR="523875" indent="-457200">
              <a:lnSpc>
                <a:spcPts val="365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ok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forw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fr-FR" sz="3200" dirty="0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 th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Mo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3971" y="19055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3971" y="19055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3971" y="36135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3434" y="1978648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6855" y="29185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5641" y="19139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641" y="19139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698" y="19139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8533" y="217471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513" y="2113780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7212" y="19139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7212" y="19139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5260" y="19139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29308" y="217471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4739" y="2121098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401" y="19029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01" y="19029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01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7811" y="3097672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68" y="2004742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9328" y="19113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9328" y="19113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9328" y="3098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32211" y="2454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53111" y="1949968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1184" y="19094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31184" y="19094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1184" y="30969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44067" y="2539333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81859" y="1993041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44860" y="19119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44860" y="19119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44860" y="3098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57743" y="2526214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90423" y="1981200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130" y="27216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1130" y="27216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186" y="27216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7880" y="2796885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130" y="32446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1130" y="32446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186" y="32446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04119" y="3291620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32429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2429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32429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68787" y="3070304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41525" y="1956443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31660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1660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31660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99400" y="1959048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1130" y="37579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1130" y="37579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9186" y="37579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32832" y="2834790"/>
            <a:ext cx="172593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44543" y="3049756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142099" y="3820444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44416" y="19139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44416" y="19139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44416" y="31017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257299" y="2580902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198989" y="2021696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76200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ib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3971" y="19055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43971" y="19055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43971" y="36135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3434" y="1978648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56855" y="29185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5641" y="19139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5641" y="19139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698" y="19139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8533" y="217471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513" y="2113780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7212" y="19139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7212" y="19139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5260" y="19139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29308" y="217471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4739" y="2121098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401" y="19029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401" y="19029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01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37811" y="3097672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68" y="2004742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9328" y="19113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9328" y="19113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9328" y="3098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732211" y="2454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53111" y="1949968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31184" y="19094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31184" y="19094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31184" y="30969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44067" y="2539333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81859" y="1993041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44860" y="19119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44860" y="19119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44860" y="30989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57743" y="2526214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90423" y="1981200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1130" y="27216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1130" y="27216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9186" y="27216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97880" y="2796885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1130" y="32446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1130" y="32446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9186" y="32446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04119" y="3291620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32429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32429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632429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768787" y="3070304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41525" y="1956443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31660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1660" y="19029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31660" y="41326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244543" y="3049756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99400" y="1959048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1130" y="37579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1130" y="37579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9186" y="37579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42099" y="3820444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44416" y="19139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44416" y="19139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44416" y="31017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257299" y="2580902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98989" y="2021696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52800" y="4324350"/>
            <a:ext cx="3200400" cy="762000"/>
          </a:xfrm>
          <a:custGeom>
            <a:avLst/>
            <a:gdLst/>
            <a:ahLst/>
            <a:cxnLst/>
            <a:rect l="l" t="t" r="r" b="b"/>
            <a:pathLst>
              <a:path w="3200400" h="762000">
                <a:moveTo>
                  <a:pt x="0" y="762000"/>
                </a:moveTo>
                <a:lnTo>
                  <a:pt x="3200400" y="762000"/>
                </a:lnTo>
                <a:lnTo>
                  <a:pt x="32004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32832" y="2834790"/>
            <a:ext cx="5934710" cy="2239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600">
              <a:latin typeface="Times New Roman"/>
              <a:cs typeface="Times New Roman"/>
            </a:endParaRPr>
          </a:p>
          <a:p>
            <a:pPr marL="270573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marL="270827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Storage and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sche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ul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76200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ib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</a:p>
        </p:txBody>
      </p:sp>
      <p:sp>
        <p:nvSpPr>
          <p:cNvPr id="67" name="object 67"/>
          <p:cNvSpPr/>
          <p:nvPr/>
        </p:nvSpPr>
        <p:spPr>
          <a:xfrm>
            <a:off x="3962400" y="1047750"/>
            <a:ext cx="2590800" cy="762000"/>
          </a:xfrm>
          <a:custGeom>
            <a:avLst/>
            <a:gdLst/>
            <a:ahLst/>
            <a:cxnLst/>
            <a:rect l="l" t="t" r="r" b="b"/>
            <a:pathLst>
              <a:path w="2590800" h="762000">
                <a:moveTo>
                  <a:pt x="0" y="762000"/>
                </a:moveTo>
                <a:lnTo>
                  <a:pt x="2590800" y="762000"/>
                </a:lnTo>
                <a:lnTo>
                  <a:pt x="25908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962400" y="1047750"/>
            <a:ext cx="259080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s: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Interactivity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077174" y="1733423"/>
            <a:ext cx="342900" cy="2667635"/>
          </a:xfrm>
          <a:custGeom>
            <a:avLst/>
            <a:gdLst/>
            <a:ahLst/>
            <a:cxnLst/>
            <a:rect l="l" t="t" r="r" b="b"/>
            <a:pathLst>
              <a:path w="342900" h="2667635">
                <a:moveTo>
                  <a:pt x="35841" y="2327080"/>
                </a:moveTo>
                <a:lnTo>
                  <a:pt x="23210" y="2330370"/>
                </a:lnTo>
                <a:lnTo>
                  <a:pt x="9634" y="2337519"/>
                </a:lnTo>
                <a:lnTo>
                  <a:pt x="3113" y="2347498"/>
                </a:lnTo>
                <a:lnTo>
                  <a:pt x="0" y="2358876"/>
                </a:lnTo>
                <a:lnTo>
                  <a:pt x="540" y="2370766"/>
                </a:lnTo>
                <a:lnTo>
                  <a:pt x="4982" y="2382278"/>
                </a:lnTo>
                <a:lnTo>
                  <a:pt x="171225" y="2667304"/>
                </a:lnTo>
                <a:lnTo>
                  <a:pt x="215321" y="2591701"/>
                </a:lnTo>
                <a:lnTo>
                  <a:pt x="133125" y="2591701"/>
                </a:lnTo>
                <a:lnTo>
                  <a:pt x="133125" y="2451861"/>
                </a:lnTo>
                <a:lnTo>
                  <a:pt x="65380" y="2336755"/>
                </a:lnTo>
                <a:lnTo>
                  <a:pt x="57194" y="2330633"/>
                </a:lnTo>
                <a:lnTo>
                  <a:pt x="47258" y="2327288"/>
                </a:lnTo>
                <a:lnTo>
                  <a:pt x="35841" y="2327080"/>
                </a:lnTo>
                <a:close/>
              </a:path>
              <a:path w="342900" h="2667635">
                <a:moveTo>
                  <a:pt x="133125" y="2451861"/>
                </a:moveTo>
                <a:lnTo>
                  <a:pt x="133125" y="2591701"/>
                </a:lnTo>
                <a:lnTo>
                  <a:pt x="209325" y="2591701"/>
                </a:lnTo>
                <a:lnTo>
                  <a:pt x="209325" y="2572486"/>
                </a:lnTo>
                <a:lnTo>
                  <a:pt x="138332" y="2572486"/>
                </a:lnTo>
                <a:lnTo>
                  <a:pt x="171078" y="2516349"/>
                </a:lnTo>
                <a:lnTo>
                  <a:pt x="133125" y="2451861"/>
                </a:lnTo>
                <a:close/>
              </a:path>
              <a:path w="342900" h="2667635">
                <a:moveTo>
                  <a:pt x="301065" y="2325147"/>
                </a:moveTo>
                <a:lnTo>
                  <a:pt x="289612" y="2328038"/>
                </a:lnTo>
                <a:lnTo>
                  <a:pt x="279517" y="2334363"/>
                </a:lnTo>
                <a:lnTo>
                  <a:pt x="271682" y="2343886"/>
                </a:lnTo>
                <a:lnTo>
                  <a:pt x="209325" y="2450784"/>
                </a:lnTo>
                <a:lnTo>
                  <a:pt x="209325" y="2591701"/>
                </a:lnTo>
                <a:lnTo>
                  <a:pt x="215321" y="2591701"/>
                </a:lnTo>
                <a:lnTo>
                  <a:pt x="337468" y="2382278"/>
                </a:lnTo>
                <a:lnTo>
                  <a:pt x="340680" y="2375204"/>
                </a:lnTo>
                <a:lnTo>
                  <a:pt x="342351" y="2364861"/>
                </a:lnTo>
                <a:lnTo>
                  <a:pt x="340603" y="2354324"/>
                </a:lnTo>
                <a:lnTo>
                  <a:pt x="335250" y="2344031"/>
                </a:lnTo>
                <a:lnTo>
                  <a:pt x="326104" y="2334418"/>
                </a:lnTo>
                <a:lnTo>
                  <a:pt x="312979" y="2325923"/>
                </a:lnTo>
                <a:lnTo>
                  <a:pt x="301065" y="2325147"/>
                </a:lnTo>
                <a:close/>
              </a:path>
              <a:path w="342900" h="2667635">
                <a:moveTo>
                  <a:pt x="171078" y="2516349"/>
                </a:moveTo>
                <a:lnTo>
                  <a:pt x="138332" y="2572486"/>
                </a:lnTo>
                <a:lnTo>
                  <a:pt x="204118" y="2572486"/>
                </a:lnTo>
                <a:lnTo>
                  <a:pt x="171078" y="2516349"/>
                </a:lnTo>
                <a:close/>
              </a:path>
              <a:path w="342900" h="2667635">
                <a:moveTo>
                  <a:pt x="209325" y="2450784"/>
                </a:moveTo>
                <a:lnTo>
                  <a:pt x="171078" y="2516349"/>
                </a:lnTo>
                <a:lnTo>
                  <a:pt x="204118" y="2572486"/>
                </a:lnTo>
                <a:lnTo>
                  <a:pt x="209325" y="2572486"/>
                </a:lnTo>
                <a:lnTo>
                  <a:pt x="209325" y="2450784"/>
                </a:lnTo>
                <a:close/>
              </a:path>
              <a:path w="342900" h="2667635">
                <a:moveTo>
                  <a:pt x="171372" y="150877"/>
                </a:moveTo>
                <a:lnTo>
                  <a:pt x="133125" y="216444"/>
                </a:lnTo>
                <a:lnTo>
                  <a:pt x="133125" y="2451861"/>
                </a:lnTo>
                <a:lnTo>
                  <a:pt x="171078" y="2516349"/>
                </a:lnTo>
                <a:lnTo>
                  <a:pt x="209325" y="2450784"/>
                </a:lnTo>
                <a:lnTo>
                  <a:pt x="209325" y="215358"/>
                </a:lnTo>
                <a:lnTo>
                  <a:pt x="171372" y="150877"/>
                </a:lnTo>
                <a:close/>
              </a:path>
              <a:path w="342900" h="2667635">
                <a:moveTo>
                  <a:pt x="171225" y="0"/>
                </a:moveTo>
                <a:lnTo>
                  <a:pt x="4982" y="284988"/>
                </a:lnTo>
                <a:lnTo>
                  <a:pt x="1760" y="292090"/>
                </a:lnTo>
                <a:lnTo>
                  <a:pt x="100" y="302430"/>
                </a:lnTo>
                <a:lnTo>
                  <a:pt x="1859" y="312966"/>
                </a:lnTo>
                <a:lnTo>
                  <a:pt x="7224" y="323258"/>
                </a:lnTo>
                <a:lnTo>
                  <a:pt x="16385" y="332867"/>
                </a:lnTo>
                <a:lnTo>
                  <a:pt x="29529" y="341352"/>
                </a:lnTo>
                <a:lnTo>
                  <a:pt x="41428" y="342109"/>
                </a:lnTo>
                <a:lnTo>
                  <a:pt x="52865" y="339196"/>
                </a:lnTo>
                <a:lnTo>
                  <a:pt x="62943" y="332858"/>
                </a:lnTo>
                <a:lnTo>
                  <a:pt x="70768" y="323341"/>
                </a:lnTo>
                <a:lnTo>
                  <a:pt x="133125" y="216444"/>
                </a:lnTo>
                <a:lnTo>
                  <a:pt x="133125" y="75564"/>
                </a:lnTo>
                <a:lnTo>
                  <a:pt x="215304" y="75564"/>
                </a:lnTo>
                <a:lnTo>
                  <a:pt x="171225" y="0"/>
                </a:lnTo>
                <a:close/>
              </a:path>
              <a:path w="342900" h="2667635">
                <a:moveTo>
                  <a:pt x="215304" y="75564"/>
                </a:moveTo>
                <a:lnTo>
                  <a:pt x="209325" y="75564"/>
                </a:lnTo>
                <a:lnTo>
                  <a:pt x="209325" y="215358"/>
                </a:lnTo>
                <a:lnTo>
                  <a:pt x="277095" y="330498"/>
                </a:lnTo>
                <a:lnTo>
                  <a:pt x="285280" y="336620"/>
                </a:lnTo>
                <a:lnTo>
                  <a:pt x="295212" y="339972"/>
                </a:lnTo>
                <a:lnTo>
                  <a:pt x="306622" y="340189"/>
                </a:lnTo>
                <a:lnTo>
                  <a:pt x="319243" y="336905"/>
                </a:lnTo>
                <a:lnTo>
                  <a:pt x="332804" y="329753"/>
                </a:lnTo>
                <a:lnTo>
                  <a:pt x="339332" y="319780"/>
                </a:lnTo>
                <a:lnTo>
                  <a:pt x="342449" y="308398"/>
                </a:lnTo>
                <a:lnTo>
                  <a:pt x="341910" y="296501"/>
                </a:lnTo>
                <a:lnTo>
                  <a:pt x="337468" y="284988"/>
                </a:lnTo>
                <a:lnTo>
                  <a:pt x="215304" y="75564"/>
                </a:lnTo>
                <a:close/>
              </a:path>
              <a:path w="342900" h="2667635">
                <a:moveTo>
                  <a:pt x="209325" y="75564"/>
                </a:moveTo>
                <a:lnTo>
                  <a:pt x="133125" y="75564"/>
                </a:lnTo>
                <a:lnTo>
                  <a:pt x="133125" y="216444"/>
                </a:lnTo>
                <a:lnTo>
                  <a:pt x="171372" y="150877"/>
                </a:lnTo>
                <a:lnTo>
                  <a:pt x="138332" y="94741"/>
                </a:lnTo>
                <a:lnTo>
                  <a:pt x="209325" y="94741"/>
                </a:lnTo>
                <a:lnTo>
                  <a:pt x="209325" y="75564"/>
                </a:lnTo>
                <a:close/>
              </a:path>
              <a:path w="342900" h="2667635">
                <a:moveTo>
                  <a:pt x="209325" y="94741"/>
                </a:moveTo>
                <a:lnTo>
                  <a:pt x="204118" y="94741"/>
                </a:lnTo>
                <a:lnTo>
                  <a:pt x="171372" y="150877"/>
                </a:lnTo>
                <a:lnTo>
                  <a:pt x="209325" y="215358"/>
                </a:lnTo>
                <a:lnTo>
                  <a:pt x="209325" y="94741"/>
                </a:lnTo>
                <a:close/>
              </a:path>
              <a:path w="342900" h="2667635">
                <a:moveTo>
                  <a:pt x="204118" y="94741"/>
                </a:moveTo>
                <a:lnTo>
                  <a:pt x="138332" y="94741"/>
                </a:lnTo>
                <a:lnTo>
                  <a:pt x="171372" y="150877"/>
                </a:lnTo>
                <a:lnTo>
                  <a:pt x="204118" y="9474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700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713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80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44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7024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65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97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40605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96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743" y="26765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97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8396" y="2940605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3994" y="28869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685" y="266423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848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300" y="38639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18" y="277056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6233" y="2676565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746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8746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676" y="3220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2542" y="2715765"/>
            <a:ext cx="370860" cy="45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8195" y="2670052"/>
            <a:ext cx="455402" cy="127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0795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795" y="38632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3726" y="3305366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1489" y="2758855"/>
            <a:ext cx="336233" cy="369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0158" y="2676565"/>
            <a:ext cx="455402" cy="12722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664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64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97594" y="32922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0245" y="2747010"/>
            <a:ext cx="274490" cy="444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120" y="3485136"/>
            <a:ext cx="2010501" cy="457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769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855" y="3487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36989" y="3563014"/>
            <a:ext cx="710534" cy="2918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120" y="4005744"/>
            <a:ext cx="4040326" cy="4572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769" y="40109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855" y="401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3494" y="4057943"/>
            <a:ext cx="1572542" cy="35138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6569" y="2664234"/>
            <a:ext cx="461858" cy="23127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2981" y="26687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981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09395" y="39038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2080" y="2722243"/>
            <a:ext cx="446537" cy="48396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6825" y="2664234"/>
            <a:ext cx="455402" cy="23127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2024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2024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84955" y="38159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9789" y="2724848"/>
            <a:ext cx="303745" cy="4160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769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4467782" y="0"/>
                </a:moveTo>
                <a:lnTo>
                  <a:pt x="78085" y="0"/>
                </a:lnTo>
                <a:lnTo>
                  <a:pt x="67803" y="677"/>
                </a:lnTo>
                <a:lnTo>
                  <a:pt x="29566" y="17004"/>
                </a:lnTo>
                <a:lnTo>
                  <a:pt x="5223" y="50134"/>
                </a:lnTo>
                <a:lnTo>
                  <a:pt x="0" y="78260"/>
                </a:lnTo>
                <a:lnTo>
                  <a:pt x="674" y="385191"/>
                </a:lnTo>
                <a:lnTo>
                  <a:pt x="16962" y="423512"/>
                </a:lnTo>
                <a:lnTo>
                  <a:pt x="50019" y="447910"/>
                </a:lnTo>
                <a:lnTo>
                  <a:pt x="78085" y="453145"/>
                </a:lnTo>
                <a:lnTo>
                  <a:pt x="4478009" y="452470"/>
                </a:lnTo>
                <a:lnTo>
                  <a:pt x="4516201" y="436148"/>
                </a:lnTo>
                <a:lnTo>
                  <a:pt x="4540609" y="403019"/>
                </a:lnTo>
                <a:lnTo>
                  <a:pt x="4545859" y="374891"/>
                </a:lnTo>
                <a:lnTo>
                  <a:pt x="4545180" y="67962"/>
                </a:lnTo>
                <a:lnTo>
                  <a:pt x="4528832" y="29637"/>
                </a:lnTo>
                <a:lnTo>
                  <a:pt x="4495759" y="5236"/>
                </a:lnTo>
                <a:lnTo>
                  <a:pt x="446778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769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855" y="452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1507" y="3600939"/>
            <a:ext cx="1726564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8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79902" y="2676565"/>
            <a:ext cx="455402" cy="12722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4408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84408" y="3868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7338" y="33469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39001" y="2787521"/>
            <a:ext cx="329127" cy="338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64296" y="4566064"/>
            <a:ext cx="1271760" cy="340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28600" y="971550"/>
            <a:ext cx="43434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65913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Scala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stora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00200" y="1581150"/>
            <a:ext cx="43434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8280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lt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6858000" cy="533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6954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Distrib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ted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sy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tem</a:t>
            </a:r>
            <a:r>
              <a:rPr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</a:p>
        </p:txBody>
      </p:sp>
      <p:sp>
        <p:nvSpPr>
          <p:cNvPr id="68" name="object 68"/>
          <p:cNvSpPr/>
          <p:nvPr/>
        </p:nvSpPr>
        <p:spPr>
          <a:xfrm>
            <a:off x="7848600" y="285750"/>
            <a:ext cx="1153071" cy="1352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91400" y="590550"/>
            <a:ext cx="1153071" cy="1352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858000" y="971550"/>
            <a:ext cx="1153071" cy="135255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6624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6754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762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064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6985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275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596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3679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583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743" y="267275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596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3994" y="288315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0685" y="266042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848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818" y="276675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6233" y="2672755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746" y="267336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8746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2542" y="2711955"/>
            <a:ext cx="370860" cy="45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8195" y="2666242"/>
            <a:ext cx="455402" cy="127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0795" y="267145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0795" y="38594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21489" y="2755045"/>
            <a:ext cx="336233" cy="369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0158" y="2672755"/>
            <a:ext cx="455402" cy="12722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4664" y="267397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84664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0245" y="2743200"/>
            <a:ext cx="274490" cy="444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9120" y="3481326"/>
            <a:ext cx="2010501" cy="457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769" y="348393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7855" y="34839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36989" y="3559204"/>
            <a:ext cx="710534" cy="2918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769" y="400714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3962232" y="0"/>
                </a:moveTo>
                <a:lnTo>
                  <a:pt x="78085" y="0"/>
                </a:lnTo>
                <a:lnTo>
                  <a:pt x="67625" y="704"/>
                </a:lnTo>
                <a:lnTo>
                  <a:pt x="29482" y="17152"/>
                </a:lnTo>
                <a:lnTo>
                  <a:pt x="5207" y="50367"/>
                </a:lnTo>
                <a:lnTo>
                  <a:pt x="0" y="78503"/>
                </a:lnTo>
                <a:lnTo>
                  <a:pt x="695" y="384833"/>
                </a:lnTo>
                <a:lnTo>
                  <a:pt x="17021" y="423288"/>
                </a:lnTo>
                <a:lnTo>
                  <a:pt x="50055" y="447535"/>
                </a:lnTo>
                <a:lnTo>
                  <a:pt x="78085" y="452707"/>
                </a:lnTo>
                <a:lnTo>
                  <a:pt x="3972680" y="452010"/>
                </a:lnTo>
                <a:lnTo>
                  <a:pt x="4010789" y="435744"/>
                </a:lnTo>
                <a:lnTo>
                  <a:pt x="4035154" y="402607"/>
                </a:lnTo>
                <a:lnTo>
                  <a:pt x="4040395" y="374238"/>
                </a:lnTo>
                <a:lnTo>
                  <a:pt x="4039683" y="67950"/>
                </a:lnTo>
                <a:lnTo>
                  <a:pt x="4023244" y="29653"/>
                </a:lnTo>
                <a:lnTo>
                  <a:pt x="3990165" y="5242"/>
                </a:lnTo>
                <a:lnTo>
                  <a:pt x="3962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769" y="400714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7855" y="40071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3494" y="4054133"/>
            <a:ext cx="1572542" cy="351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66569" y="2660424"/>
            <a:ext cx="461858" cy="23127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72981" y="266493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2981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909395" y="390003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82080" y="2718433"/>
            <a:ext cx="446537" cy="483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66825" y="2660424"/>
            <a:ext cx="455402" cy="23127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72024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72024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84955" y="381217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39789" y="2721038"/>
            <a:ext cx="303745" cy="4160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9120" y="4515898"/>
            <a:ext cx="4545876" cy="4572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9769" y="452064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7855" y="45206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79902" y="2672755"/>
            <a:ext cx="455402" cy="12722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84408" y="267596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84408" y="38642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397338" y="334314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39001" y="2783711"/>
            <a:ext cx="329127" cy="338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64296" y="4562254"/>
            <a:ext cx="1271760" cy="340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24000" y="2266950"/>
            <a:ext cx="4559935" cy="117132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24000" y="2266950"/>
            <a:ext cx="4559935" cy="1171575"/>
          </a:xfrm>
          <a:custGeom>
            <a:avLst/>
            <a:gdLst/>
            <a:ahLst/>
            <a:cxnLst/>
            <a:rect l="l" t="t" r="r" b="b"/>
            <a:pathLst>
              <a:path w="4559935" h="1171575">
                <a:moveTo>
                  <a:pt x="0" y="195199"/>
                </a:moveTo>
                <a:lnTo>
                  <a:pt x="5671" y="148284"/>
                </a:lnTo>
                <a:lnTo>
                  <a:pt x="21784" y="105486"/>
                </a:lnTo>
                <a:lnTo>
                  <a:pt x="46982" y="68158"/>
                </a:lnTo>
                <a:lnTo>
                  <a:pt x="79909" y="37657"/>
                </a:lnTo>
                <a:lnTo>
                  <a:pt x="119211" y="15337"/>
                </a:lnTo>
                <a:lnTo>
                  <a:pt x="163532" y="2554"/>
                </a:lnTo>
                <a:lnTo>
                  <a:pt x="195199" y="0"/>
                </a:lnTo>
                <a:lnTo>
                  <a:pt x="4364736" y="0"/>
                </a:lnTo>
                <a:lnTo>
                  <a:pt x="4411650" y="5671"/>
                </a:lnTo>
                <a:lnTo>
                  <a:pt x="4454448" y="21784"/>
                </a:lnTo>
                <a:lnTo>
                  <a:pt x="4491776" y="46982"/>
                </a:lnTo>
                <a:lnTo>
                  <a:pt x="4522277" y="79909"/>
                </a:lnTo>
                <a:lnTo>
                  <a:pt x="4544597" y="119211"/>
                </a:lnTo>
                <a:lnTo>
                  <a:pt x="4557380" y="163532"/>
                </a:lnTo>
                <a:lnTo>
                  <a:pt x="4559935" y="195199"/>
                </a:lnTo>
                <a:lnTo>
                  <a:pt x="4559935" y="976122"/>
                </a:lnTo>
                <a:lnTo>
                  <a:pt x="4554263" y="1022995"/>
                </a:lnTo>
                <a:lnTo>
                  <a:pt x="4538150" y="1065778"/>
                </a:lnTo>
                <a:lnTo>
                  <a:pt x="4512952" y="1103110"/>
                </a:lnTo>
                <a:lnTo>
                  <a:pt x="4480025" y="1133627"/>
                </a:lnTo>
                <a:lnTo>
                  <a:pt x="4440723" y="1155965"/>
                </a:lnTo>
                <a:lnTo>
                  <a:pt x="4396402" y="1168763"/>
                </a:lnTo>
                <a:lnTo>
                  <a:pt x="4364736" y="1171320"/>
                </a:lnTo>
                <a:lnTo>
                  <a:pt x="195199" y="1171320"/>
                </a:lnTo>
                <a:lnTo>
                  <a:pt x="148284" y="1165641"/>
                </a:lnTo>
                <a:lnTo>
                  <a:pt x="105486" y="1149512"/>
                </a:lnTo>
                <a:lnTo>
                  <a:pt x="68158" y="1124296"/>
                </a:lnTo>
                <a:lnTo>
                  <a:pt x="37657" y="1091356"/>
                </a:lnTo>
                <a:lnTo>
                  <a:pt x="15337" y="1052056"/>
                </a:lnTo>
                <a:lnTo>
                  <a:pt x="2554" y="1007757"/>
                </a:lnTo>
                <a:lnTo>
                  <a:pt x="0" y="976122"/>
                </a:lnTo>
                <a:lnTo>
                  <a:pt x="0" y="195199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713738" y="2471973"/>
            <a:ext cx="4177665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21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ARN s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l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j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bs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425" dirty="0">
                <a:latin typeface="Arial"/>
                <a:cs typeface="Arial"/>
              </a:rPr>
              <a:t>&gt;</a:t>
            </a:r>
            <a:r>
              <a:rPr sz="2475" spc="-15" baseline="21885" dirty="0">
                <a:latin typeface="Arial"/>
                <a:cs typeface="Arial"/>
              </a:rPr>
              <a:t>P</a:t>
            </a:r>
            <a:r>
              <a:rPr sz="2475" spc="-405" baseline="21885" dirty="0">
                <a:latin typeface="Arial"/>
                <a:cs typeface="Arial"/>
              </a:rPr>
              <a:t>i</a:t>
            </a:r>
            <a:r>
              <a:rPr sz="2800" spc="-1305" dirty="0">
                <a:latin typeface="Arial"/>
                <a:cs typeface="Arial"/>
              </a:rPr>
              <a:t>4</a:t>
            </a:r>
            <a:r>
              <a:rPr sz="2475" spc="-7" baseline="21885" dirty="0">
                <a:latin typeface="Arial"/>
                <a:cs typeface="Arial"/>
              </a:rPr>
              <a:t>g</a:t>
            </a:r>
            <a:r>
              <a:rPr sz="2475" spc="-120" baseline="2188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0</a:t>
            </a:r>
            <a:r>
              <a:rPr sz="2800" dirty="0">
                <a:latin typeface="Arial"/>
                <a:cs typeface="Arial"/>
              </a:rPr>
              <a:t>,</a:t>
            </a:r>
            <a:r>
              <a:rPr sz="2800" spc="-5" dirty="0">
                <a:latin typeface="Arial"/>
                <a:cs typeface="Arial"/>
              </a:rPr>
              <a:t>000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ers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at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21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ah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o</a:t>
            </a:r>
            <a:endParaRPr sz="2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76300" y="386011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871676" y="321654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383726" y="3301557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897594" y="328843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1507" y="3597129"/>
            <a:ext cx="1726564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8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81000" y="285750"/>
            <a:ext cx="4343400" cy="1219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xible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sched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  <a:p>
            <a:pPr marL="113664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reso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rce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29200" y="666750"/>
            <a:ext cx="1200150" cy="12001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2607" y="26700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7200" y="26713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7200" y="4380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6680" y="27444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10442" y="37024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3242" y="26765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7323" y="26797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5409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0239" y="2940605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2370" y="28796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2791" y="26765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9290" y="26797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7367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1444" y="2940605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7042" y="28869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3733" y="266423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896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8896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9348" y="38639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9866" y="277056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9281" y="2676565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61794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61794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4724" y="3220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5590" y="2715765"/>
            <a:ext cx="370860" cy="45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1243" y="2670052"/>
            <a:ext cx="455402" cy="127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3843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3843" y="38632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6773" y="3305366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4537" y="2758855"/>
            <a:ext cx="336233" cy="3697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3206" y="2676565"/>
            <a:ext cx="455402" cy="12722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7712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7712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00642" y="32922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3293" y="2747010"/>
            <a:ext cx="274490" cy="4449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2817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1930500" y="0"/>
                </a:moveTo>
                <a:lnTo>
                  <a:pt x="78085" y="0"/>
                </a:lnTo>
                <a:lnTo>
                  <a:pt x="67625" y="693"/>
                </a:lnTo>
                <a:lnTo>
                  <a:pt x="29482" y="16962"/>
                </a:lnTo>
                <a:lnTo>
                  <a:pt x="5207" y="50119"/>
                </a:lnTo>
                <a:lnTo>
                  <a:pt x="0" y="78503"/>
                </a:lnTo>
                <a:lnTo>
                  <a:pt x="690" y="384695"/>
                </a:lnTo>
                <a:lnTo>
                  <a:pt x="17007" y="423004"/>
                </a:lnTo>
                <a:lnTo>
                  <a:pt x="50046" y="447446"/>
                </a:lnTo>
                <a:lnTo>
                  <a:pt x="78085" y="452698"/>
                </a:lnTo>
                <a:lnTo>
                  <a:pt x="1940652" y="452028"/>
                </a:lnTo>
                <a:lnTo>
                  <a:pt x="1978785" y="435651"/>
                </a:lnTo>
                <a:lnTo>
                  <a:pt x="2003096" y="402430"/>
                </a:lnTo>
                <a:lnTo>
                  <a:pt x="2008317" y="374282"/>
                </a:lnTo>
                <a:lnTo>
                  <a:pt x="2007645" y="68079"/>
                </a:lnTo>
                <a:lnTo>
                  <a:pt x="1991396" y="29517"/>
                </a:lnTo>
                <a:lnTo>
                  <a:pt x="1958445" y="5190"/>
                </a:lnTo>
                <a:lnTo>
                  <a:pt x="19305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2817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70903" y="3487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0037" y="3563014"/>
            <a:ext cx="710534" cy="2918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2168" y="4005744"/>
            <a:ext cx="4040326" cy="457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2817" y="40109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0903" y="401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6542" y="4057943"/>
            <a:ext cx="1572542" cy="351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9617" y="2664234"/>
            <a:ext cx="461858" cy="23127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6029" y="26687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6029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12443" y="39038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5128" y="2722243"/>
            <a:ext cx="446537" cy="483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9873" y="2664234"/>
            <a:ext cx="455402" cy="23127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5072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5072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88002" y="38159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42837" y="2724848"/>
            <a:ext cx="303745" cy="4160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2168" y="4519709"/>
            <a:ext cx="4545876" cy="4572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2817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903" y="452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82950" y="2676565"/>
            <a:ext cx="455402" cy="12722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87456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7456" y="3868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400386" y="33469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42049" y="2787521"/>
            <a:ext cx="329127" cy="338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67344" y="4566064"/>
            <a:ext cx="1271760" cy="340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774555" y="3600939"/>
            <a:ext cx="5177790" cy="1341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700">
              <a:latin typeface="Times New Roman"/>
              <a:cs typeface="Times New Roman"/>
            </a:endParaRPr>
          </a:p>
          <a:p>
            <a:pPr marL="710565" algn="ctr">
              <a:lnSpc>
                <a:spcPct val="100000"/>
              </a:lnSpc>
            </a:pPr>
            <a:r>
              <a:rPr sz="2475" spc="-195" baseline="33670" dirty="0">
                <a:latin typeface="Arial"/>
                <a:cs typeface="Arial"/>
              </a:rPr>
              <a:t>Y</a:t>
            </a:r>
            <a:r>
              <a:rPr sz="2475" spc="-15" baseline="33670" dirty="0">
                <a:latin typeface="Arial"/>
                <a:cs typeface="Arial"/>
              </a:rPr>
              <a:t>A</a:t>
            </a:r>
            <a:r>
              <a:rPr sz="2475" spc="-82" baseline="33670" dirty="0">
                <a:latin typeface="Arial"/>
                <a:cs typeface="Arial"/>
              </a:rPr>
              <a:t>R</a:t>
            </a:r>
            <a:r>
              <a:rPr sz="2800" spc="-2130" dirty="0">
                <a:latin typeface="Arial"/>
                <a:cs typeface="Arial"/>
              </a:rPr>
              <a:t>G</a:t>
            </a:r>
            <a:r>
              <a:rPr sz="2475" spc="-7" baseline="33670" dirty="0">
                <a:latin typeface="Arial"/>
                <a:cs typeface="Arial"/>
              </a:rPr>
              <a:t>N</a:t>
            </a:r>
            <a:r>
              <a:rPr sz="2475" baseline="33670" dirty="0">
                <a:latin typeface="Arial"/>
                <a:cs typeface="Arial"/>
              </a:rPr>
              <a:t> </a:t>
            </a:r>
            <a:r>
              <a:rPr sz="2475" spc="30" baseline="3367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oo</a:t>
            </a:r>
            <a:r>
              <a:rPr sz="2800" spc="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le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Ma</a:t>
            </a:r>
            <a:r>
              <a:rPr sz="280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Red</a:t>
            </a:r>
            <a:r>
              <a:rPr sz="2800" spc="0" dirty="0">
                <a:latin typeface="Arial"/>
                <a:cs typeface="Arial"/>
              </a:rPr>
              <a:t>u</a:t>
            </a:r>
            <a:r>
              <a:rPr sz="2800" spc="-5" dirty="0">
                <a:latin typeface="Arial"/>
                <a:cs typeface="Arial"/>
              </a:rPr>
              <a:t>ce</a:t>
            </a:r>
            <a:endParaRPr sz="2800">
              <a:latin typeface="Arial"/>
              <a:cs typeface="Arial"/>
            </a:endParaRPr>
          </a:p>
          <a:p>
            <a:pPr marL="827405" algn="ctr">
              <a:lnSpc>
                <a:spcPct val="100000"/>
              </a:lnSpc>
            </a:pPr>
            <a:r>
              <a:rPr sz="2475" spc="-7" baseline="11784" dirty="0">
                <a:latin typeface="Arial"/>
                <a:cs typeface="Arial"/>
              </a:rPr>
              <a:t>H</a:t>
            </a:r>
            <a:r>
              <a:rPr sz="2475" spc="-157" baseline="11784" dirty="0">
                <a:latin typeface="Arial"/>
                <a:cs typeface="Arial"/>
              </a:rPr>
              <a:t>D</a:t>
            </a:r>
            <a:r>
              <a:rPr sz="2800" spc="-690" dirty="0">
                <a:latin typeface="Arial"/>
                <a:cs typeface="Arial"/>
              </a:rPr>
              <a:t>f</a:t>
            </a:r>
            <a:r>
              <a:rPr sz="2475" spc="-494" baseline="11784" dirty="0">
                <a:latin typeface="Arial"/>
                <a:cs typeface="Arial"/>
              </a:rPr>
              <a:t>F</a:t>
            </a:r>
            <a:r>
              <a:rPr sz="2800" spc="-1250" dirty="0">
                <a:latin typeface="Arial"/>
                <a:cs typeface="Arial"/>
              </a:rPr>
              <a:t>o</a:t>
            </a:r>
            <a:r>
              <a:rPr sz="2475" spc="-7" baseline="11784" dirty="0">
                <a:latin typeface="Arial"/>
                <a:cs typeface="Arial"/>
              </a:rPr>
              <a:t>S</a:t>
            </a:r>
            <a:r>
              <a:rPr sz="2475" spc="-472" baseline="11784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r in</a:t>
            </a:r>
            <a:r>
              <a:rPr sz="2800" dirty="0">
                <a:latin typeface="Arial"/>
                <a:cs typeface="Arial"/>
              </a:rPr>
              <a:t>d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dirty="0">
                <a:latin typeface="Arial"/>
                <a:cs typeface="Arial"/>
              </a:rPr>
              <a:t>x</a:t>
            </a:r>
            <a:r>
              <a:rPr sz="2800" spc="-5" dirty="0">
                <a:latin typeface="Arial"/>
                <a:cs typeface="Arial"/>
              </a:rPr>
              <a:t>ing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web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si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04800" y="2857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6860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Sim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lif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progr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762000" y="1123950"/>
            <a:ext cx="28956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1938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ply()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057400" y="1885950"/>
            <a:ext cx="43434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3111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ze()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600200" y="4095750"/>
            <a:ext cx="4648200" cy="8382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600200" y="4095750"/>
            <a:ext cx="4648200" cy="838200"/>
          </a:xfrm>
          <a:custGeom>
            <a:avLst/>
            <a:gdLst/>
            <a:ahLst/>
            <a:cxnLst/>
            <a:rect l="l" t="t" r="r" b="b"/>
            <a:pathLst>
              <a:path w="4648200" h="838200">
                <a:moveTo>
                  <a:pt x="0" y="139700"/>
                </a:moveTo>
                <a:lnTo>
                  <a:pt x="6628" y="97037"/>
                </a:lnTo>
                <a:lnTo>
                  <a:pt x="25145" y="59696"/>
                </a:lnTo>
                <a:lnTo>
                  <a:pt x="53495" y="29741"/>
                </a:lnTo>
                <a:lnTo>
                  <a:pt x="89623" y="9233"/>
                </a:lnTo>
                <a:lnTo>
                  <a:pt x="131474" y="237"/>
                </a:lnTo>
                <a:lnTo>
                  <a:pt x="4508500" y="0"/>
                </a:lnTo>
                <a:lnTo>
                  <a:pt x="4523195" y="762"/>
                </a:lnTo>
                <a:lnTo>
                  <a:pt x="4564329" y="11591"/>
                </a:lnTo>
                <a:lnTo>
                  <a:pt x="4599436" y="33625"/>
                </a:lnTo>
                <a:lnTo>
                  <a:pt x="4626461" y="64803"/>
                </a:lnTo>
                <a:lnTo>
                  <a:pt x="4643349" y="103060"/>
                </a:lnTo>
                <a:lnTo>
                  <a:pt x="4648200" y="698500"/>
                </a:lnTo>
                <a:lnTo>
                  <a:pt x="4647438" y="713184"/>
                </a:lnTo>
                <a:lnTo>
                  <a:pt x="4636618" y="754302"/>
                </a:lnTo>
                <a:lnTo>
                  <a:pt x="4614595" y="789410"/>
                </a:lnTo>
                <a:lnTo>
                  <a:pt x="4583424" y="816446"/>
                </a:lnTo>
                <a:lnTo>
                  <a:pt x="4545160" y="833345"/>
                </a:lnTo>
                <a:lnTo>
                  <a:pt x="139700" y="838200"/>
                </a:lnTo>
                <a:lnTo>
                  <a:pt x="125004" y="837437"/>
                </a:lnTo>
                <a:lnTo>
                  <a:pt x="83870" y="826608"/>
                </a:lnTo>
                <a:lnTo>
                  <a:pt x="48763" y="804574"/>
                </a:lnTo>
                <a:lnTo>
                  <a:pt x="21738" y="773396"/>
                </a:lnTo>
                <a:lnTo>
                  <a:pt x="4850" y="735139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6624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6754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762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064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6985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275" y="267596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909504" y="0"/>
                </a:moveTo>
                <a:lnTo>
                  <a:pt x="78085" y="0"/>
                </a:lnTo>
                <a:lnTo>
                  <a:pt x="67690" y="696"/>
                </a:lnTo>
                <a:lnTo>
                  <a:pt x="29516" y="17121"/>
                </a:lnTo>
                <a:lnTo>
                  <a:pt x="5214" y="50313"/>
                </a:lnTo>
                <a:lnTo>
                  <a:pt x="0" y="78416"/>
                </a:lnTo>
                <a:lnTo>
                  <a:pt x="682" y="678602"/>
                </a:lnTo>
                <a:lnTo>
                  <a:pt x="16986" y="716931"/>
                </a:lnTo>
                <a:lnTo>
                  <a:pt x="50035" y="741331"/>
                </a:lnTo>
                <a:lnTo>
                  <a:pt x="78085" y="746566"/>
                </a:lnTo>
                <a:lnTo>
                  <a:pt x="919786" y="745883"/>
                </a:lnTo>
                <a:lnTo>
                  <a:pt x="957949" y="729532"/>
                </a:lnTo>
                <a:lnTo>
                  <a:pt x="982336" y="696379"/>
                </a:lnTo>
                <a:lnTo>
                  <a:pt x="987581" y="668236"/>
                </a:lnTo>
                <a:lnTo>
                  <a:pt x="986887" y="68010"/>
                </a:lnTo>
                <a:lnTo>
                  <a:pt x="970511" y="29697"/>
                </a:lnTo>
                <a:lnTo>
                  <a:pt x="937455" y="5252"/>
                </a:lnTo>
                <a:lnTo>
                  <a:pt x="909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596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3679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5831"/>
            <a:ext cx="459275" cy="38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6242" y="267596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8846" y="0"/>
                </a:moveTo>
                <a:lnTo>
                  <a:pt x="78076" y="0"/>
                </a:lnTo>
                <a:lnTo>
                  <a:pt x="67551" y="695"/>
                </a:lnTo>
                <a:lnTo>
                  <a:pt x="29236" y="17119"/>
                </a:lnTo>
                <a:lnTo>
                  <a:pt x="5133" y="50312"/>
                </a:lnTo>
                <a:lnTo>
                  <a:pt x="0" y="78416"/>
                </a:lnTo>
                <a:lnTo>
                  <a:pt x="669" y="678596"/>
                </a:lnTo>
                <a:lnTo>
                  <a:pt x="16775" y="716928"/>
                </a:lnTo>
                <a:lnTo>
                  <a:pt x="49757" y="741330"/>
                </a:lnTo>
                <a:lnTo>
                  <a:pt x="78076" y="746566"/>
                </a:lnTo>
                <a:lnTo>
                  <a:pt x="919306" y="745883"/>
                </a:lnTo>
                <a:lnTo>
                  <a:pt x="957656" y="729532"/>
                </a:lnTo>
                <a:lnTo>
                  <a:pt x="981783" y="696379"/>
                </a:lnTo>
                <a:lnTo>
                  <a:pt x="986922" y="668236"/>
                </a:lnTo>
                <a:lnTo>
                  <a:pt x="986245" y="68010"/>
                </a:lnTo>
                <a:lnTo>
                  <a:pt x="970124" y="29697"/>
                </a:lnTo>
                <a:lnTo>
                  <a:pt x="937151" y="5252"/>
                </a:lnTo>
                <a:lnTo>
                  <a:pt x="908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596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8396" y="293679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3994" y="2883152"/>
            <a:ext cx="271475" cy="372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685" y="2660424"/>
            <a:ext cx="455402" cy="231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848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300" y="386011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18" y="2766751"/>
            <a:ext cx="420991" cy="2875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6233" y="2672755"/>
            <a:ext cx="455402" cy="12722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746" y="267336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8746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676" y="321654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2542" y="2711955"/>
            <a:ext cx="370860" cy="4533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8195" y="2666242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0795" y="267145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795" y="38594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3726" y="3301557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1489" y="2755045"/>
            <a:ext cx="336233" cy="3697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0158" y="2672755"/>
            <a:ext cx="455402" cy="12722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664" y="267397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64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97594" y="328843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0245" y="2743200"/>
            <a:ext cx="274490" cy="4449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120" y="3481326"/>
            <a:ext cx="2010501" cy="457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769" y="348393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855" y="34839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71507" y="3597129"/>
            <a:ext cx="114744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936989" y="3559204"/>
            <a:ext cx="710534" cy="2918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120" y="4001934"/>
            <a:ext cx="4040326" cy="457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9769" y="400714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7855" y="40071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82431" y="4119691"/>
            <a:ext cx="58991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643494" y="4054133"/>
            <a:ext cx="1572542" cy="351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66569" y="2660424"/>
            <a:ext cx="461858" cy="23127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72981" y="266493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72981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909395" y="390003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82080" y="2718433"/>
            <a:ext cx="446537" cy="4839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66825" y="2660424"/>
            <a:ext cx="455402" cy="23127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72024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72024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384955" y="381217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339789" y="2721038"/>
            <a:ext cx="303745" cy="4160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89120" y="4515898"/>
            <a:ext cx="4545876" cy="4572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9769" y="452064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7855" y="45206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905398" y="4634272"/>
            <a:ext cx="59245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279902" y="2672755"/>
            <a:ext cx="455402" cy="12722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84408" y="267596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84408" y="38642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397338" y="334314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339001" y="2783711"/>
            <a:ext cx="329127" cy="3385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264296" y="4562254"/>
            <a:ext cx="1271760" cy="3403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6400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5557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Highe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-level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mod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</a:p>
        </p:txBody>
      </p:sp>
      <p:sp>
        <p:nvSpPr>
          <p:cNvPr id="68" name="object 68"/>
          <p:cNvSpPr txBox="1"/>
          <p:nvPr/>
        </p:nvSpPr>
        <p:spPr>
          <a:xfrm>
            <a:off x="1295400" y="1047750"/>
            <a:ext cx="63246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6743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Pig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 da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4800" y="1809750"/>
            <a:ext cx="48006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6098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Hive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 SQL-like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600200" y="3790950"/>
            <a:ext cx="4648200" cy="8382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00200" y="3790950"/>
            <a:ext cx="4648200" cy="838200"/>
          </a:xfrm>
          <a:custGeom>
            <a:avLst/>
            <a:gdLst/>
            <a:ahLst/>
            <a:cxnLst/>
            <a:rect l="l" t="t" r="r" b="b"/>
            <a:pathLst>
              <a:path w="4648200" h="838200">
                <a:moveTo>
                  <a:pt x="0" y="139700"/>
                </a:moveTo>
                <a:lnTo>
                  <a:pt x="6628" y="97013"/>
                </a:lnTo>
                <a:lnTo>
                  <a:pt x="25145" y="59669"/>
                </a:lnTo>
                <a:lnTo>
                  <a:pt x="53495" y="29721"/>
                </a:lnTo>
                <a:lnTo>
                  <a:pt x="89623" y="9226"/>
                </a:lnTo>
                <a:lnTo>
                  <a:pt x="131474" y="237"/>
                </a:lnTo>
                <a:lnTo>
                  <a:pt x="4508500" y="0"/>
                </a:lnTo>
                <a:lnTo>
                  <a:pt x="4523195" y="761"/>
                </a:lnTo>
                <a:lnTo>
                  <a:pt x="4564329" y="11581"/>
                </a:lnTo>
                <a:lnTo>
                  <a:pt x="4599436" y="33604"/>
                </a:lnTo>
                <a:lnTo>
                  <a:pt x="4626461" y="64775"/>
                </a:lnTo>
                <a:lnTo>
                  <a:pt x="4643349" y="103039"/>
                </a:lnTo>
                <a:lnTo>
                  <a:pt x="4648200" y="698500"/>
                </a:lnTo>
                <a:lnTo>
                  <a:pt x="4647438" y="713184"/>
                </a:lnTo>
                <a:lnTo>
                  <a:pt x="4636618" y="754302"/>
                </a:lnTo>
                <a:lnTo>
                  <a:pt x="4614595" y="789410"/>
                </a:lnTo>
                <a:lnTo>
                  <a:pt x="4583424" y="816446"/>
                </a:lnTo>
                <a:lnTo>
                  <a:pt x="4545160" y="833345"/>
                </a:lnTo>
                <a:lnTo>
                  <a:pt x="139700" y="838200"/>
                </a:lnTo>
                <a:lnTo>
                  <a:pt x="125004" y="837437"/>
                </a:lnTo>
                <a:lnTo>
                  <a:pt x="83870" y="826608"/>
                </a:lnTo>
                <a:lnTo>
                  <a:pt x="48763" y="804574"/>
                </a:lnTo>
                <a:lnTo>
                  <a:pt x="21738" y="773396"/>
                </a:lnTo>
                <a:lnTo>
                  <a:pt x="4850" y="735139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215642" y="3829908"/>
            <a:ext cx="3418204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Pig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1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883410" y="4256628"/>
            <a:ext cx="40843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Hi</a:t>
            </a:r>
            <a:r>
              <a:rPr sz="2800" dirty="0">
                <a:latin typeface="Arial"/>
                <a:cs typeface="Arial"/>
              </a:rPr>
              <a:t>v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t </a:t>
            </a:r>
            <a:r>
              <a:rPr sz="2800" spc="-15" dirty="0">
                <a:latin typeface="Arial"/>
                <a:cs typeface="Arial"/>
              </a:rPr>
              <a:t>F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700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713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80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44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7024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65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97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40605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96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743" y="26765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97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8396" y="2940605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3994" y="28869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685" y="266423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848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300" y="38639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18" y="277056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8746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373486" y="0"/>
                </a:moveTo>
                <a:lnTo>
                  <a:pt x="67631" y="703"/>
                </a:lnTo>
                <a:lnTo>
                  <a:pt x="29498" y="17150"/>
                </a:lnTo>
                <a:lnTo>
                  <a:pt x="5212" y="50366"/>
                </a:lnTo>
                <a:lnTo>
                  <a:pt x="0" y="78503"/>
                </a:lnTo>
                <a:lnTo>
                  <a:pt x="0" y="1188063"/>
                </a:lnTo>
                <a:lnTo>
                  <a:pt x="9387" y="1225526"/>
                </a:lnTo>
                <a:lnTo>
                  <a:pt x="37596" y="1255199"/>
                </a:lnTo>
                <a:lnTo>
                  <a:pt x="78076" y="1266480"/>
                </a:lnTo>
                <a:lnTo>
                  <a:pt x="383832" y="1265797"/>
                </a:lnTo>
                <a:lnTo>
                  <a:pt x="421961" y="1249577"/>
                </a:lnTo>
                <a:lnTo>
                  <a:pt x="446324" y="1216451"/>
                </a:lnTo>
                <a:lnTo>
                  <a:pt x="451563" y="1188063"/>
                </a:lnTo>
                <a:lnTo>
                  <a:pt x="450861" y="68013"/>
                </a:lnTo>
                <a:lnTo>
                  <a:pt x="434469" y="29683"/>
                </a:lnTo>
                <a:lnTo>
                  <a:pt x="401422" y="5247"/>
                </a:lnTo>
                <a:lnTo>
                  <a:pt x="3734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746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8746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676" y="3220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2542" y="2715765"/>
            <a:ext cx="370860" cy="4533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8195" y="2670052"/>
            <a:ext cx="455402" cy="12722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0795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795" y="38632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3726" y="3305366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1489" y="2758855"/>
            <a:ext cx="336233" cy="3697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0158" y="2676565"/>
            <a:ext cx="455402" cy="12722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664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64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97594" y="32922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0245" y="2747010"/>
            <a:ext cx="274490" cy="444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120" y="3485136"/>
            <a:ext cx="2010501" cy="457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769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855" y="3487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36989" y="3563014"/>
            <a:ext cx="710534" cy="2918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120" y="4005744"/>
            <a:ext cx="4040326" cy="457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769" y="40109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855" y="401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3494" y="4057943"/>
            <a:ext cx="1572542" cy="351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6569" y="2664234"/>
            <a:ext cx="461858" cy="23127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2981" y="26687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981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09395" y="39038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2080" y="2722243"/>
            <a:ext cx="446537" cy="483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6825" y="2664234"/>
            <a:ext cx="455402" cy="23127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2024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2024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84955" y="38159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9789" y="2724848"/>
            <a:ext cx="303745" cy="4160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120" y="4519709"/>
            <a:ext cx="4545876" cy="4572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769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855" y="452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1507" y="3600939"/>
            <a:ext cx="1726564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8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79902" y="2676565"/>
            <a:ext cx="455402" cy="12722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4408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84408" y="3868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7338" y="33469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39001" y="2787521"/>
            <a:ext cx="329127" cy="338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64296" y="4566064"/>
            <a:ext cx="1271760" cy="340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04800" y="285750"/>
            <a:ext cx="39624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Speci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lized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els</a:t>
            </a:r>
            <a:endParaRPr sz="32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rocessing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828800" y="1657350"/>
            <a:ext cx="4648200" cy="8382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828800" y="1657350"/>
            <a:ext cx="4648200" cy="838200"/>
          </a:xfrm>
          <a:custGeom>
            <a:avLst/>
            <a:gdLst/>
            <a:ahLst/>
            <a:cxnLst/>
            <a:rect l="l" t="t" r="r" b="b"/>
            <a:pathLst>
              <a:path w="4648200" h="838200">
                <a:moveTo>
                  <a:pt x="0" y="139700"/>
                </a:moveTo>
                <a:lnTo>
                  <a:pt x="6628" y="97013"/>
                </a:lnTo>
                <a:lnTo>
                  <a:pt x="25145" y="59669"/>
                </a:lnTo>
                <a:lnTo>
                  <a:pt x="53495" y="29721"/>
                </a:lnTo>
                <a:lnTo>
                  <a:pt x="89623" y="9226"/>
                </a:lnTo>
                <a:lnTo>
                  <a:pt x="131474" y="237"/>
                </a:lnTo>
                <a:lnTo>
                  <a:pt x="4508500" y="0"/>
                </a:lnTo>
                <a:lnTo>
                  <a:pt x="4523174" y="761"/>
                </a:lnTo>
                <a:lnTo>
                  <a:pt x="4564275" y="11581"/>
                </a:lnTo>
                <a:lnTo>
                  <a:pt x="4599384" y="33604"/>
                </a:lnTo>
                <a:lnTo>
                  <a:pt x="4626430" y="64775"/>
                </a:lnTo>
                <a:lnTo>
                  <a:pt x="4643341" y="103039"/>
                </a:lnTo>
                <a:lnTo>
                  <a:pt x="4648200" y="698500"/>
                </a:lnTo>
                <a:lnTo>
                  <a:pt x="4647436" y="713195"/>
                </a:lnTo>
                <a:lnTo>
                  <a:pt x="4636599" y="754329"/>
                </a:lnTo>
                <a:lnTo>
                  <a:pt x="4614553" y="789436"/>
                </a:lnTo>
                <a:lnTo>
                  <a:pt x="4583368" y="816461"/>
                </a:lnTo>
                <a:lnTo>
                  <a:pt x="4545117" y="833349"/>
                </a:lnTo>
                <a:lnTo>
                  <a:pt x="139700" y="838200"/>
                </a:lnTo>
                <a:lnTo>
                  <a:pt x="125004" y="837438"/>
                </a:lnTo>
                <a:lnTo>
                  <a:pt x="83870" y="826618"/>
                </a:lnTo>
                <a:lnTo>
                  <a:pt x="48763" y="804595"/>
                </a:lnTo>
                <a:lnTo>
                  <a:pt x="21738" y="773424"/>
                </a:lnTo>
                <a:lnTo>
                  <a:pt x="4850" y="735160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101342" y="1695749"/>
            <a:ext cx="4105275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Gi</a:t>
            </a:r>
            <a:r>
              <a:rPr sz="2800" dirty="0">
                <a:latin typeface="Arial"/>
                <a:cs typeface="Arial"/>
              </a:rPr>
              <a:t>r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p</a:t>
            </a:r>
            <a:r>
              <a:rPr sz="2800" spc="-5" dirty="0">
                <a:latin typeface="Arial"/>
                <a:cs typeface="Arial"/>
              </a:rPr>
              <a:t>h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u</a:t>
            </a:r>
            <a:r>
              <a:rPr sz="2800" spc="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ed</a:t>
            </a:r>
            <a:r>
              <a:rPr sz="2800" spc="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y Fa</a:t>
            </a:r>
            <a:r>
              <a:rPr sz="2800" spc="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0" dirty="0">
                <a:latin typeface="Arial"/>
                <a:cs typeface="Arial"/>
              </a:rPr>
              <a:t>b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spc="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k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spc="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y</a:t>
            </a:r>
            <a:r>
              <a:rPr sz="2800" spc="0" dirty="0">
                <a:latin typeface="Arial"/>
                <a:cs typeface="Arial"/>
              </a:rPr>
              <a:t>z</a:t>
            </a:r>
            <a:r>
              <a:rPr sz="2800" spc="-5" dirty="0">
                <a:latin typeface="Arial"/>
                <a:cs typeface="Arial"/>
              </a:rPr>
              <a:t>e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</a:t>
            </a:r>
            <a:r>
              <a:rPr sz="2800" spc="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c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al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spc="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p</a:t>
            </a:r>
            <a:r>
              <a:rPr sz="2800" spc="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800600" y="285750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0" y="1143000"/>
                </a:moveTo>
                <a:lnTo>
                  <a:pt x="1143000" y="1143000"/>
                </a:lnTo>
                <a:lnTo>
                  <a:pt x="114300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00600" y="285750"/>
            <a:ext cx="1143000" cy="1143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700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713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80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44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7024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65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97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40605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96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743" y="26765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97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8396" y="2940605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3994" y="28869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685" y="2664234"/>
            <a:ext cx="455402" cy="231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848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300" y="38639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18" y="2770561"/>
            <a:ext cx="420991" cy="2875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6233" y="2676565"/>
            <a:ext cx="455402" cy="1272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746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8746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676" y="3220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2542" y="2715765"/>
            <a:ext cx="370860" cy="4533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0795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372793" y="0"/>
                </a:moveTo>
                <a:lnTo>
                  <a:pt x="67677" y="695"/>
                </a:lnTo>
                <a:lnTo>
                  <a:pt x="29492" y="17119"/>
                </a:lnTo>
                <a:lnTo>
                  <a:pt x="5207" y="50312"/>
                </a:lnTo>
                <a:lnTo>
                  <a:pt x="0" y="78416"/>
                </a:lnTo>
                <a:lnTo>
                  <a:pt x="0" y="1187976"/>
                </a:lnTo>
                <a:lnTo>
                  <a:pt x="9392" y="1225231"/>
                </a:lnTo>
                <a:lnTo>
                  <a:pt x="37577" y="1255046"/>
                </a:lnTo>
                <a:lnTo>
                  <a:pt x="78076" y="1266480"/>
                </a:lnTo>
                <a:lnTo>
                  <a:pt x="383238" y="1265776"/>
                </a:lnTo>
                <a:lnTo>
                  <a:pt x="421371" y="1249329"/>
                </a:lnTo>
                <a:lnTo>
                  <a:pt x="445657" y="1216113"/>
                </a:lnTo>
                <a:lnTo>
                  <a:pt x="450870" y="1187976"/>
                </a:lnTo>
                <a:lnTo>
                  <a:pt x="450179" y="68010"/>
                </a:lnTo>
                <a:lnTo>
                  <a:pt x="433854" y="29697"/>
                </a:lnTo>
                <a:lnTo>
                  <a:pt x="400815" y="5252"/>
                </a:lnTo>
                <a:lnTo>
                  <a:pt x="3727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0795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795" y="38632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3726" y="3305366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1489" y="2758855"/>
            <a:ext cx="336233" cy="3697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4664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2793" y="0"/>
                </a:moveTo>
                <a:lnTo>
                  <a:pt x="67667" y="692"/>
                </a:lnTo>
                <a:lnTo>
                  <a:pt x="29571" y="16959"/>
                </a:lnTo>
                <a:lnTo>
                  <a:pt x="5233" y="50118"/>
                </a:lnTo>
                <a:lnTo>
                  <a:pt x="0" y="78503"/>
                </a:lnTo>
                <a:lnTo>
                  <a:pt x="0" y="1187455"/>
                </a:lnTo>
                <a:lnTo>
                  <a:pt x="9422" y="1224918"/>
                </a:lnTo>
                <a:lnTo>
                  <a:pt x="37672" y="1254591"/>
                </a:lnTo>
                <a:lnTo>
                  <a:pt x="78076" y="1265872"/>
                </a:lnTo>
                <a:lnTo>
                  <a:pt x="383192" y="1265189"/>
                </a:lnTo>
                <a:lnTo>
                  <a:pt x="421378" y="1248969"/>
                </a:lnTo>
                <a:lnTo>
                  <a:pt x="445662" y="1215844"/>
                </a:lnTo>
                <a:lnTo>
                  <a:pt x="450870" y="1187455"/>
                </a:lnTo>
                <a:lnTo>
                  <a:pt x="450172" y="67886"/>
                </a:lnTo>
                <a:lnTo>
                  <a:pt x="433857" y="29427"/>
                </a:lnTo>
                <a:lnTo>
                  <a:pt x="400835" y="5173"/>
                </a:lnTo>
                <a:lnTo>
                  <a:pt x="3727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664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64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97594" y="32922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0245" y="2747010"/>
            <a:ext cx="274490" cy="4449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120" y="3485136"/>
            <a:ext cx="2010501" cy="4572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769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855" y="3487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36989" y="3563014"/>
            <a:ext cx="710534" cy="2918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120" y="4005744"/>
            <a:ext cx="4040326" cy="4572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769" y="40109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855" y="401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3494" y="4057943"/>
            <a:ext cx="1572542" cy="351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66569" y="2664234"/>
            <a:ext cx="461858" cy="23127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2981" y="26687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981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09395" y="39038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2080" y="2722243"/>
            <a:ext cx="446537" cy="4839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6825" y="2664234"/>
            <a:ext cx="455402" cy="23127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2024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2024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84955" y="38159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9789" y="2724848"/>
            <a:ext cx="303745" cy="4160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120" y="4519709"/>
            <a:ext cx="4545876" cy="4572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769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855" y="452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71507" y="3600939"/>
            <a:ext cx="1726564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</a:t>
            </a:r>
            <a:r>
              <a:rPr sz="1650" spc="-5" dirty="0">
                <a:latin typeface="Arial"/>
                <a:cs typeface="Arial"/>
              </a:rPr>
              <a:t>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800">
              <a:latin typeface="Times New Roman"/>
              <a:cs typeface="Times New Roman"/>
            </a:endParaRPr>
          </a:p>
          <a:p>
            <a:pPr marL="1146175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84408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372793" y="0"/>
                </a:moveTo>
                <a:lnTo>
                  <a:pt x="67695" y="695"/>
                </a:lnTo>
                <a:lnTo>
                  <a:pt x="29528" y="17119"/>
                </a:lnTo>
                <a:lnTo>
                  <a:pt x="5218" y="50312"/>
                </a:lnTo>
                <a:lnTo>
                  <a:pt x="0" y="78416"/>
                </a:lnTo>
                <a:lnTo>
                  <a:pt x="0" y="1188236"/>
                </a:lnTo>
                <a:lnTo>
                  <a:pt x="9343" y="1225309"/>
                </a:lnTo>
                <a:lnTo>
                  <a:pt x="37556" y="1255081"/>
                </a:lnTo>
                <a:lnTo>
                  <a:pt x="78076" y="1266480"/>
                </a:lnTo>
                <a:lnTo>
                  <a:pt x="383189" y="1265806"/>
                </a:lnTo>
                <a:lnTo>
                  <a:pt x="421573" y="1249503"/>
                </a:lnTo>
                <a:lnTo>
                  <a:pt x="445725" y="1216383"/>
                </a:lnTo>
                <a:lnTo>
                  <a:pt x="450870" y="1188236"/>
                </a:lnTo>
                <a:lnTo>
                  <a:pt x="450192" y="68010"/>
                </a:lnTo>
                <a:lnTo>
                  <a:pt x="434071" y="29697"/>
                </a:lnTo>
                <a:lnTo>
                  <a:pt x="401098" y="5252"/>
                </a:lnTo>
                <a:lnTo>
                  <a:pt x="3727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4408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84408" y="3868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397338" y="33469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339001" y="2787521"/>
            <a:ext cx="329127" cy="338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64296" y="4566064"/>
            <a:ext cx="1271760" cy="3403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04800" y="133350"/>
            <a:ext cx="42672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endParaRPr sz="3200">
              <a:latin typeface="Arial"/>
              <a:cs typeface="Arial"/>
            </a:endParaRPr>
          </a:p>
          <a:p>
            <a:pPr marL="113664" algn="ctr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581400" y="1352550"/>
            <a:ext cx="4648200" cy="990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03935" marR="29845" indent="-965200">
              <a:lnSpc>
                <a:spcPct val="100000"/>
              </a:lnSpc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0x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fast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82676" y="1352537"/>
            <a:ext cx="1979549" cy="3976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1276" y="1564500"/>
            <a:ext cx="1979549" cy="3976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9876" y="1793100"/>
            <a:ext cx="1979549" cy="39764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84152" y="266754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373399" y="0"/>
                </a:moveTo>
                <a:lnTo>
                  <a:pt x="67804" y="662"/>
                </a:lnTo>
                <a:lnTo>
                  <a:pt x="29552" y="16786"/>
                </a:lnTo>
                <a:lnTo>
                  <a:pt x="5218" y="49848"/>
                </a:lnTo>
                <a:lnTo>
                  <a:pt x="0" y="78243"/>
                </a:lnTo>
                <a:lnTo>
                  <a:pt x="0" y="1708662"/>
                </a:lnTo>
                <a:lnTo>
                  <a:pt x="9383" y="1745873"/>
                </a:lnTo>
                <a:lnTo>
                  <a:pt x="37569" y="1775692"/>
                </a:lnTo>
                <a:lnTo>
                  <a:pt x="78076" y="1787131"/>
                </a:lnTo>
                <a:lnTo>
                  <a:pt x="383783" y="1786430"/>
                </a:lnTo>
                <a:lnTo>
                  <a:pt x="421893" y="1769990"/>
                </a:lnTo>
                <a:lnTo>
                  <a:pt x="446240" y="1736783"/>
                </a:lnTo>
                <a:lnTo>
                  <a:pt x="451476" y="1708662"/>
                </a:lnTo>
                <a:lnTo>
                  <a:pt x="450799" y="67824"/>
                </a:lnTo>
                <a:lnTo>
                  <a:pt x="434454" y="29358"/>
                </a:lnTo>
                <a:lnTo>
                  <a:pt x="401379" y="5155"/>
                </a:lnTo>
                <a:lnTo>
                  <a:pt x="373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6754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762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0647"/>
            <a:ext cx="339456" cy="40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6985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2755"/>
            <a:ext cx="992988" cy="751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596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191" y="293679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9322" y="2875831"/>
            <a:ext cx="459275" cy="38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19743" y="2672755"/>
            <a:ext cx="992728" cy="751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6242" y="267596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319" y="26759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68396" y="293679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3994" y="2883152"/>
            <a:ext cx="271475" cy="372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685" y="2660424"/>
            <a:ext cx="455402" cy="231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848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5848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6300" y="386011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18" y="2766751"/>
            <a:ext cx="420991" cy="2875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56233" y="2672755"/>
            <a:ext cx="455402" cy="12722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58746" y="267336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58746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71676" y="321654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792542" y="2711955"/>
            <a:ext cx="370860" cy="4533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8195" y="2666242"/>
            <a:ext cx="455402" cy="12722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70795" y="267145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70795" y="38594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83726" y="3301557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21489" y="2755045"/>
            <a:ext cx="336233" cy="3697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0158" y="2672755"/>
            <a:ext cx="455402" cy="12722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4664" y="267397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4664" y="38614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897594" y="328843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30245" y="2743200"/>
            <a:ext cx="274490" cy="444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120" y="3481326"/>
            <a:ext cx="2010501" cy="457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769" y="348393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855" y="34839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36989" y="3559204"/>
            <a:ext cx="710534" cy="2918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120" y="4001934"/>
            <a:ext cx="4040326" cy="457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769" y="400714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855" y="40071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43494" y="4054133"/>
            <a:ext cx="1572542" cy="351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72981" y="266493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373486" y="0"/>
                </a:moveTo>
                <a:lnTo>
                  <a:pt x="67826" y="683"/>
                </a:lnTo>
                <a:lnTo>
                  <a:pt x="29575" y="17027"/>
                </a:lnTo>
                <a:lnTo>
                  <a:pt x="5224" y="50147"/>
                </a:lnTo>
                <a:lnTo>
                  <a:pt x="0" y="78243"/>
                </a:lnTo>
                <a:lnTo>
                  <a:pt x="0" y="2230592"/>
                </a:lnTo>
                <a:lnTo>
                  <a:pt x="9370" y="2267693"/>
                </a:lnTo>
                <a:lnTo>
                  <a:pt x="37603" y="2297448"/>
                </a:lnTo>
                <a:lnTo>
                  <a:pt x="78163" y="2308846"/>
                </a:lnTo>
                <a:lnTo>
                  <a:pt x="373486" y="2308846"/>
                </a:lnTo>
                <a:lnTo>
                  <a:pt x="421905" y="2291848"/>
                </a:lnTo>
                <a:lnTo>
                  <a:pt x="446313" y="2258720"/>
                </a:lnTo>
                <a:lnTo>
                  <a:pt x="451563" y="2230592"/>
                </a:lnTo>
                <a:lnTo>
                  <a:pt x="450886" y="67967"/>
                </a:lnTo>
                <a:lnTo>
                  <a:pt x="434541" y="29651"/>
                </a:lnTo>
                <a:lnTo>
                  <a:pt x="401466" y="5240"/>
                </a:lnTo>
                <a:lnTo>
                  <a:pt x="3734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72981" y="266493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72981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09395" y="390003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2080" y="2718433"/>
            <a:ext cx="446537" cy="4839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72024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373399" y="0"/>
                </a:moveTo>
                <a:lnTo>
                  <a:pt x="67804" y="675"/>
                </a:lnTo>
                <a:lnTo>
                  <a:pt x="29552" y="17003"/>
                </a:lnTo>
                <a:lnTo>
                  <a:pt x="5218" y="50132"/>
                </a:lnTo>
                <a:lnTo>
                  <a:pt x="0" y="78243"/>
                </a:lnTo>
                <a:lnTo>
                  <a:pt x="0" y="2230592"/>
                </a:lnTo>
                <a:lnTo>
                  <a:pt x="9328" y="2267652"/>
                </a:lnTo>
                <a:lnTo>
                  <a:pt x="37520" y="2297436"/>
                </a:lnTo>
                <a:lnTo>
                  <a:pt x="78076" y="2308846"/>
                </a:lnTo>
                <a:lnTo>
                  <a:pt x="383679" y="2308171"/>
                </a:lnTo>
                <a:lnTo>
                  <a:pt x="421928" y="2291848"/>
                </a:lnTo>
                <a:lnTo>
                  <a:pt x="446258" y="2258720"/>
                </a:lnTo>
                <a:lnTo>
                  <a:pt x="451476" y="2230592"/>
                </a:lnTo>
                <a:lnTo>
                  <a:pt x="450804" y="67967"/>
                </a:lnTo>
                <a:lnTo>
                  <a:pt x="434536" y="29651"/>
                </a:lnTo>
                <a:lnTo>
                  <a:pt x="401486" y="5240"/>
                </a:lnTo>
                <a:lnTo>
                  <a:pt x="373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2024" y="266493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72024" y="4895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84955" y="381217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339789" y="2721038"/>
            <a:ext cx="303745" cy="4160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9120" y="4515898"/>
            <a:ext cx="4545876" cy="4572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9769" y="452064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855" y="45206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279902" y="2672755"/>
            <a:ext cx="455402" cy="12722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84408" y="267596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84408" y="38642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397338" y="334314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39001" y="2783711"/>
            <a:ext cx="329127" cy="338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64296" y="4562254"/>
            <a:ext cx="1271760" cy="3403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200" y="3867150"/>
            <a:ext cx="4648200" cy="8382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6200" y="3867150"/>
            <a:ext cx="4648200" cy="838200"/>
          </a:xfrm>
          <a:custGeom>
            <a:avLst/>
            <a:gdLst/>
            <a:ahLst/>
            <a:cxnLst/>
            <a:rect l="l" t="t" r="r" b="b"/>
            <a:pathLst>
              <a:path w="4648200" h="838200">
                <a:moveTo>
                  <a:pt x="0" y="139700"/>
                </a:moveTo>
                <a:lnTo>
                  <a:pt x="6634" y="97037"/>
                </a:lnTo>
                <a:lnTo>
                  <a:pt x="25163" y="59696"/>
                </a:lnTo>
                <a:lnTo>
                  <a:pt x="53522" y="29741"/>
                </a:lnTo>
                <a:lnTo>
                  <a:pt x="89649" y="9233"/>
                </a:lnTo>
                <a:lnTo>
                  <a:pt x="131480" y="237"/>
                </a:lnTo>
                <a:lnTo>
                  <a:pt x="4508500" y="0"/>
                </a:lnTo>
                <a:lnTo>
                  <a:pt x="4523195" y="762"/>
                </a:lnTo>
                <a:lnTo>
                  <a:pt x="4564329" y="11591"/>
                </a:lnTo>
                <a:lnTo>
                  <a:pt x="4599436" y="33625"/>
                </a:lnTo>
                <a:lnTo>
                  <a:pt x="4626461" y="64803"/>
                </a:lnTo>
                <a:lnTo>
                  <a:pt x="4643349" y="103060"/>
                </a:lnTo>
                <a:lnTo>
                  <a:pt x="4648200" y="698500"/>
                </a:lnTo>
                <a:lnTo>
                  <a:pt x="4647438" y="713184"/>
                </a:lnTo>
                <a:lnTo>
                  <a:pt x="4636618" y="754302"/>
                </a:lnTo>
                <a:lnTo>
                  <a:pt x="4614595" y="789410"/>
                </a:lnTo>
                <a:lnTo>
                  <a:pt x="4583424" y="816446"/>
                </a:lnTo>
                <a:lnTo>
                  <a:pt x="4545160" y="833345"/>
                </a:lnTo>
                <a:lnTo>
                  <a:pt x="139700" y="838200"/>
                </a:lnTo>
                <a:lnTo>
                  <a:pt x="125015" y="837437"/>
                </a:lnTo>
                <a:lnTo>
                  <a:pt x="83897" y="826608"/>
                </a:lnTo>
                <a:lnTo>
                  <a:pt x="48789" y="804574"/>
                </a:lnTo>
                <a:lnTo>
                  <a:pt x="21753" y="773396"/>
                </a:lnTo>
                <a:lnTo>
                  <a:pt x="4854" y="735139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3708" y="3597129"/>
            <a:ext cx="4391660" cy="1116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039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34"/>
              </a:spcBef>
            </a:pPr>
            <a:r>
              <a:rPr sz="2800" spc="-5" dirty="0">
                <a:latin typeface="Arial"/>
                <a:cs typeface="Arial"/>
              </a:rPr>
              <a:t>HBase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685" dirty="0">
                <a:latin typeface="Arial"/>
                <a:cs typeface="Arial"/>
              </a:rPr>
              <a:t>u</a:t>
            </a:r>
            <a:r>
              <a:rPr sz="2475" spc="-637" baseline="-25252" dirty="0">
                <a:latin typeface="Arial"/>
                <a:cs typeface="Arial"/>
              </a:rPr>
              <a:t>Y</a:t>
            </a:r>
            <a:r>
              <a:rPr sz="2800" spc="-1110" dirty="0">
                <a:latin typeface="Arial"/>
                <a:cs typeface="Arial"/>
              </a:rPr>
              <a:t>s</a:t>
            </a:r>
            <a:r>
              <a:rPr sz="2475" spc="-15" baseline="-25252" dirty="0">
                <a:latin typeface="Arial"/>
                <a:cs typeface="Arial"/>
              </a:rPr>
              <a:t>A</a:t>
            </a:r>
            <a:r>
              <a:rPr sz="2475" spc="-1762" baseline="-25252" dirty="0">
                <a:latin typeface="Arial"/>
                <a:cs typeface="Arial"/>
              </a:rPr>
              <a:t>R</a:t>
            </a:r>
            <a:r>
              <a:rPr sz="2800" spc="-390" dirty="0">
                <a:latin typeface="Arial"/>
                <a:cs typeface="Arial"/>
              </a:rPr>
              <a:t>e</a:t>
            </a:r>
            <a:r>
              <a:rPr sz="2475" spc="-1214" baseline="-25252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d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Fac</a:t>
            </a:r>
            <a:r>
              <a:rPr sz="2800" dirty="0">
                <a:latin typeface="Arial"/>
                <a:cs typeface="Arial"/>
              </a:rPr>
              <a:t>e</a:t>
            </a:r>
            <a:r>
              <a:rPr sz="2800" spc="-5" dirty="0">
                <a:latin typeface="Arial"/>
                <a:cs typeface="Arial"/>
              </a:rPr>
              <a:t>b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k</a:t>
            </a:r>
            <a:r>
              <a:rPr sz="2800" spc="-50" dirty="0">
                <a:latin typeface="Arial"/>
                <a:cs typeface="Arial"/>
              </a:rPr>
              <a:t>’</a:t>
            </a:r>
            <a:r>
              <a:rPr sz="2800" spc="-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</a:pPr>
            <a:r>
              <a:rPr sz="2800" spc="-5" dirty="0">
                <a:latin typeface="Arial"/>
                <a:cs typeface="Arial"/>
              </a:rPr>
              <a:t>Mes</a:t>
            </a:r>
            <a:r>
              <a:rPr sz="2800" dirty="0">
                <a:latin typeface="Arial"/>
                <a:cs typeface="Arial"/>
              </a:rPr>
              <a:t>s</a:t>
            </a:r>
            <a:r>
              <a:rPr sz="2800" spc="-5" dirty="0">
                <a:latin typeface="Arial"/>
                <a:cs typeface="Arial"/>
              </a:rPr>
              <a:t>ag</a:t>
            </a:r>
            <a:r>
              <a:rPr sz="2800" dirty="0">
                <a:latin typeface="Arial"/>
                <a:cs typeface="Arial"/>
              </a:rPr>
              <a:t>i</a:t>
            </a:r>
            <a:r>
              <a:rPr sz="2800" spc="-5" dirty="0">
                <a:latin typeface="Arial"/>
                <a:cs typeface="Arial"/>
              </a:rPr>
              <a:t>ng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Platf</a:t>
            </a:r>
            <a:r>
              <a:rPr sz="2800" dirty="0">
                <a:latin typeface="Arial"/>
                <a:cs typeface="Arial"/>
              </a:rPr>
              <a:t>o</a:t>
            </a:r>
            <a:r>
              <a:rPr sz="2800" spc="-5" dirty="0">
                <a:latin typeface="Arial"/>
                <a:cs typeface="Arial"/>
              </a:rPr>
              <a:t>rm</a:t>
            </a:r>
            <a:endParaRPr sz="2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05398" y="4634272"/>
            <a:ext cx="59245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304800" y="4381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23507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NoSQL</a:t>
            </a:r>
            <a:r>
              <a:rPr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-fil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</a:p>
        </p:txBody>
      </p:sp>
      <p:sp>
        <p:nvSpPr>
          <p:cNvPr id="69" name="object 69"/>
          <p:cNvSpPr txBox="1"/>
          <p:nvPr/>
        </p:nvSpPr>
        <p:spPr>
          <a:xfrm>
            <a:off x="304800" y="1276350"/>
            <a:ext cx="3429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70802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-val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19200" y="1962150"/>
            <a:ext cx="3429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7307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rse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24400" y="1181100"/>
            <a:ext cx="990600" cy="990600"/>
          </a:xfrm>
          <a:custGeom>
            <a:avLst/>
            <a:gdLst/>
            <a:ahLst/>
            <a:cxnLst/>
            <a:rect l="l" t="t" r="r" b="b"/>
            <a:pathLst>
              <a:path w="990600" h="990600">
                <a:moveTo>
                  <a:pt x="0" y="990600"/>
                </a:moveTo>
                <a:lnTo>
                  <a:pt x="990600" y="990600"/>
                </a:lnTo>
                <a:lnTo>
                  <a:pt x="990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24400" y="1181100"/>
            <a:ext cx="990600" cy="990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9559" y="2670052"/>
            <a:ext cx="455402" cy="17929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84152" y="2671354"/>
            <a:ext cx="451484" cy="1787525"/>
          </a:xfrm>
          <a:custGeom>
            <a:avLst/>
            <a:gdLst/>
            <a:ahLst/>
            <a:cxnLst/>
            <a:rect l="l" t="t" r="r" b="b"/>
            <a:pathLst>
              <a:path w="451485" h="1787525">
                <a:moveTo>
                  <a:pt x="0" y="1708662"/>
                </a:moveTo>
                <a:lnTo>
                  <a:pt x="0" y="78243"/>
                </a:lnTo>
                <a:lnTo>
                  <a:pt x="1345" y="63563"/>
                </a:lnTo>
                <a:lnTo>
                  <a:pt x="19567" y="26231"/>
                </a:lnTo>
                <a:lnTo>
                  <a:pt x="53916" y="3773"/>
                </a:lnTo>
                <a:lnTo>
                  <a:pt x="373399" y="0"/>
                </a:lnTo>
                <a:lnTo>
                  <a:pt x="387814" y="1327"/>
                </a:lnTo>
                <a:lnTo>
                  <a:pt x="424952" y="19400"/>
                </a:lnTo>
                <a:lnTo>
                  <a:pt x="447631" y="53800"/>
                </a:lnTo>
                <a:lnTo>
                  <a:pt x="451476" y="1708662"/>
                </a:lnTo>
                <a:lnTo>
                  <a:pt x="450125" y="1723154"/>
                </a:lnTo>
                <a:lnTo>
                  <a:pt x="431873" y="1760451"/>
                </a:lnTo>
                <a:lnTo>
                  <a:pt x="397597" y="1783230"/>
                </a:lnTo>
                <a:lnTo>
                  <a:pt x="78076" y="1787131"/>
                </a:lnTo>
                <a:lnTo>
                  <a:pt x="63612" y="1785777"/>
                </a:lnTo>
                <a:lnTo>
                  <a:pt x="26479" y="1767461"/>
                </a:lnTo>
                <a:lnTo>
                  <a:pt x="3865" y="1733016"/>
                </a:lnTo>
                <a:lnTo>
                  <a:pt x="694" y="1719117"/>
                </a:lnTo>
                <a:lnTo>
                  <a:pt x="0" y="170866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84152" y="4380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33632" y="2744457"/>
            <a:ext cx="339456" cy="408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07394" y="370240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HBa</a:t>
            </a:r>
            <a:r>
              <a:rPr sz="1650" dirty="0">
                <a:latin typeface="Arial"/>
                <a:cs typeface="Arial"/>
              </a:rPr>
              <a:t>se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194" y="2676565"/>
            <a:ext cx="992988" cy="751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275" y="2679778"/>
            <a:ext cx="988060" cy="746760"/>
          </a:xfrm>
          <a:custGeom>
            <a:avLst/>
            <a:gdLst/>
            <a:ahLst/>
            <a:cxnLst/>
            <a:rect l="l" t="t" r="r" b="b"/>
            <a:pathLst>
              <a:path w="988060" h="746760">
                <a:moveTo>
                  <a:pt x="78085" y="0"/>
                </a:moveTo>
                <a:lnTo>
                  <a:pt x="909504" y="0"/>
                </a:lnTo>
                <a:lnTo>
                  <a:pt x="923903" y="1354"/>
                </a:lnTo>
                <a:lnTo>
                  <a:pt x="961011" y="19674"/>
                </a:lnTo>
                <a:lnTo>
                  <a:pt x="983701" y="54115"/>
                </a:lnTo>
                <a:lnTo>
                  <a:pt x="987581" y="668236"/>
                </a:lnTo>
                <a:lnTo>
                  <a:pt x="986228" y="682747"/>
                </a:lnTo>
                <a:lnTo>
                  <a:pt x="967945" y="720019"/>
                </a:lnTo>
                <a:lnTo>
                  <a:pt x="933618" y="742711"/>
                </a:lnTo>
                <a:lnTo>
                  <a:pt x="78085" y="746566"/>
                </a:lnTo>
                <a:lnTo>
                  <a:pt x="63622" y="745216"/>
                </a:lnTo>
                <a:lnTo>
                  <a:pt x="26470" y="726941"/>
                </a:lnTo>
                <a:lnTo>
                  <a:pt x="3845" y="692515"/>
                </a:lnTo>
                <a:lnTo>
                  <a:pt x="0" y="78416"/>
                </a:lnTo>
                <a:lnTo>
                  <a:pt x="1344" y="63934"/>
                </a:lnTo>
                <a:lnTo>
                  <a:pt x="19546" y="26656"/>
                </a:lnTo>
                <a:lnTo>
                  <a:pt x="53834" y="3891"/>
                </a:lnTo>
                <a:lnTo>
                  <a:pt x="67690" y="696"/>
                </a:lnTo>
                <a:lnTo>
                  <a:pt x="78085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2361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9322" y="2879641"/>
            <a:ext cx="459275" cy="386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9743" y="2676565"/>
            <a:ext cx="992728" cy="7517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6242" y="2679778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76" y="0"/>
                </a:moveTo>
                <a:lnTo>
                  <a:pt x="908846" y="0"/>
                </a:lnTo>
                <a:lnTo>
                  <a:pt x="923478" y="1354"/>
                </a:lnTo>
                <a:lnTo>
                  <a:pt x="960701" y="19674"/>
                </a:lnTo>
                <a:lnTo>
                  <a:pt x="983123" y="54115"/>
                </a:lnTo>
                <a:lnTo>
                  <a:pt x="986922" y="668236"/>
                </a:lnTo>
                <a:lnTo>
                  <a:pt x="985600" y="682747"/>
                </a:lnTo>
                <a:lnTo>
                  <a:pt x="967583" y="720019"/>
                </a:lnTo>
                <a:lnTo>
                  <a:pt x="933289" y="742711"/>
                </a:lnTo>
                <a:lnTo>
                  <a:pt x="78076" y="746566"/>
                </a:lnTo>
                <a:lnTo>
                  <a:pt x="63436" y="745216"/>
                </a:lnTo>
                <a:lnTo>
                  <a:pt x="26198" y="726939"/>
                </a:lnTo>
                <a:lnTo>
                  <a:pt x="3782" y="692509"/>
                </a:lnTo>
                <a:lnTo>
                  <a:pt x="0" y="78416"/>
                </a:lnTo>
                <a:lnTo>
                  <a:pt x="1321" y="63933"/>
                </a:lnTo>
                <a:lnTo>
                  <a:pt x="19319" y="26654"/>
                </a:lnTo>
                <a:lnTo>
                  <a:pt x="53580" y="3889"/>
                </a:lnTo>
                <a:lnTo>
                  <a:pt x="67551" y="695"/>
                </a:lnTo>
                <a:lnTo>
                  <a:pt x="78076" y="0"/>
                </a:lnTo>
                <a:close/>
              </a:path>
            </a:pathLst>
          </a:custGeom>
          <a:ln w="8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4319" y="26797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23994" y="2886962"/>
            <a:ext cx="271475" cy="372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848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372802" y="0"/>
                </a:moveTo>
                <a:lnTo>
                  <a:pt x="67816" y="675"/>
                </a:lnTo>
                <a:lnTo>
                  <a:pt x="29573" y="17006"/>
                </a:lnTo>
                <a:lnTo>
                  <a:pt x="5225" y="50134"/>
                </a:lnTo>
                <a:lnTo>
                  <a:pt x="0" y="78243"/>
                </a:lnTo>
                <a:lnTo>
                  <a:pt x="0" y="2230592"/>
                </a:lnTo>
                <a:lnTo>
                  <a:pt x="9342" y="2267657"/>
                </a:lnTo>
                <a:lnTo>
                  <a:pt x="37550" y="2297437"/>
                </a:lnTo>
                <a:lnTo>
                  <a:pt x="78086" y="2308846"/>
                </a:lnTo>
                <a:lnTo>
                  <a:pt x="372802" y="2308846"/>
                </a:lnTo>
                <a:lnTo>
                  <a:pt x="409976" y="2299484"/>
                </a:lnTo>
                <a:lnTo>
                  <a:pt x="439603" y="2271216"/>
                </a:lnTo>
                <a:lnTo>
                  <a:pt x="450888" y="2230592"/>
                </a:lnTo>
                <a:lnTo>
                  <a:pt x="450222" y="67960"/>
                </a:lnTo>
                <a:lnTo>
                  <a:pt x="434060" y="29648"/>
                </a:lnTo>
                <a:lnTo>
                  <a:pt x="401044" y="5239"/>
                </a:lnTo>
                <a:lnTo>
                  <a:pt x="3728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848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4" h="2308860">
                <a:moveTo>
                  <a:pt x="0" y="2230592"/>
                </a:moveTo>
                <a:lnTo>
                  <a:pt x="0" y="78243"/>
                </a:lnTo>
                <a:lnTo>
                  <a:pt x="1347" y="63751"/>
                </a:lnTo>
                <a:lnTo>
                  <a:pt x="19585" y="26513"/>
                </a:lnTo>
                <a:lnTo>
                  <a:pt x="53936" y="3839"/>
                </a:lnTo>
                <a:lnTo>
                  <a:pt x="372802" y="0"/>
                </a:lnTo>
                <a:lnTo>
                  <a:pt x="387390" y="1351"/>
                </a:lnTo>
                <a:lnTo>
                  <a:pt x="424615" y="19636"/>
                </a:lnTo>
                <a:lnTo>
                  <a:pt x="447099" y="54058"/>
                </a:lnTo>
                <a:lnTo>
                  <a:pt x="450888" y="2230592"/>
                </a:lnTo>
                <a:lnTo>
                  <a:pt x="449556" y="2245094"/>
                </a:lnTo>
                <a:lnTo>
                  <a:pt x="431452" y="2282341"/>
                </a:lnTo>
                <a:lnTo>
                  <a:pt x="397121" y="2305007"/>
                </a:lnTo>
                <a:lnTo>
                  <a:pt x="372802" y="2308846"/>
                </a:lnTo>
                <a:lnTo>
                  <a:pt x="78086" y="2308846"/>
                </a:lnTo>
                <a:lnTo>
                  <a:pt x="63615" y="2307496"/>
                </a:lnTo>
                <a:lnTo>
                  <a:pt x="26448" y="2289222"/>
                </a:lnTo>
                <a:lnTo>
                  <a:pt x="3830" y="2254801"/>
                </a:lnTo>
                <a:lnTo>
                  <a:pt x="675" y="2240892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848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6818" y="2770561"/>
            <a:ext cx="420991" cy="2875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6233" y="2676565"/>
            <a:ext cx="455402" cy="12722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8746" y="2677173"/>
            <a:ext cx="452120" cy="1266825"/>
          </a:xfrm>
          <a:custGeom>
            <a:avLst/>
            <a:gdLst/>
            <a:ahLst/>
            <a:cxnLst/>
            <a:rect l="l" t="t" r="r" b="b"/>
            <a:pathLst>
              <a:path w="452119" h="1266825">
                <a:moveTo>
                  <a:pt x="0" y="1188063"/>
                </a:moveTo>
                <a:lnTo>
                  <a:pt x="0" y="78503"/>
                </a:lnTo>
                <a:lnTo>
                  <a:pt x="1344" y="64001"/>
                </a:lnTo>
                <a:lnTo>
                  <a:pt x="19536" y="26691"/>
                </a:lnTo>
                <a:lnTo>
                  <a:pt x="53792" y="3907"/>
                </a:lnTo>
                <a:lnTo>
                  <a:pt x="373486" y="0"/>
                </a:lnTo>
                <a:lnTo>
                  <a:pt x="387877" y="1353"/>
                </a:lnTo>
                <a:lnTo>
                  <a:pt x="424969" y="19662"/>
                </a:lnTo>
                <a:lnTo>
                  <a:pt x="447666" y="54108"/>
                </a:lnTo>
                <a:lnTo>
                  <a:pt x="451563" y="1188063"/>
                </a:lnTo>
                <a:lnTo>
                  <a:pt x="450211" y="1202733"/>
                </a:lnTo>
                <a:lnTo>
                  <a:pt x="431947" y="1240105"/>
                </a:lnTo>
                <a:lnTo>
                  <a:pt x="397652" y="1262655"/>
                </a:lnTo>
                <a:lnTo>
                  <a:pt x="78076" y="1266480"/>
                </a:lnTo>
                <a:lnTo>
                  <a:pt x="63630" y="1265149"/>
                </a:lnTo>
                <a:lnTo>
                  <a:pt x="26500" y="1247043"/>
                </a:lnTo>
                <a:lnTo>
                  <a:pt x="3863" y="1212628"/>
                </a:lnTo>
                <a:lnTo>
                  <a:pt x="690" y="1198613"/>
                </a:lnTo>
                <a:lnTo>
                  <a:pt x="0" y="1188063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8746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92542" y="2715765"/>
            <a:ext cx="370860" cy="4533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8195" y="2670052"/>
            <a:ext cx="455402" cy="12722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0795" y="2675262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7976"/>
                </a:moveTo>
                <a:lnTo>
                  <a:pt x="0" y="78416"/>
                </a:lnTo>
                <a:lnTo>
                  <a:pt x="1342" y="63933"/>
                </a:lnTo>
                <a:lnTo>
                  <a:pt x="19526" y="26654"/>
                </a:lnTo>
                <a:lnTo>
                  <a:pt x="53811" y="3889"/>
                </a:lnTo>
                <a:lnTo>
                  <a:pt x="372793" y="0"/>
                </a:lnTo>
                <a:lnTo>
                  <a:pt x="387239" y="1354"/>
                </a:lnTo>
                <a:lnTo>
                  <a:pt x="424369" y="19674"/>
                </a:lnTo>
                <a:lnTo>
                  <a:pt x="447006" y="54115"/>
                </a:lnTo>
                <a:lnTo>
                  <a:pt x="450870" y="1187976"/>
                </a:lnTo>
                <a:lnTo>
                  <a:pt x="449525" y="1202478"/>
                </a:lnTo>
                <a:lnTo>
                  <a:pt x="431334" y="1239788"/>
                </a:lnTo>
                <a:lnTo>
                  <a:pt x="397077" y="1262572"/>
                </a:lnTo>
                <a:lnTo>
                  <a:pt x="78076" y="1266480"/>
                </a:lnTo>
                <a:lnTo>
                  <a:pt x="63615" y="1265126"/>
                </a:lnTo>
                <a:lnTo>
                  <a:pt x="26488" y="1246817"/>
                </a:lnTo>
                <a:lnTo>
                  <a:pt x="3872" y="1212371"/>
                </a:lnTo>
                <a:lnTo>
                  <a:pt x="697" y="1198466"/>
                </a:lnTo>
                <a:lnTo>
                  <a:pt x="0" y="118797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70795" y="386323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21489" y="2758855"/>
            <a:ext cx="336233" cy="3697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80158" y="2676565"/>
            <a:ext cx="455402" cy="12722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84664" y="267778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455"/>
                </a:moveTo>
                <a:lnTo>
                  <a:pt x="0" y="78503"/>
                </a:lnTo>
                <a:lnTo>
                  <a:pt x="1350" y="63838"/>
                </a:lnTo>
                <a:lnTo>
                  <a:pt x="19595" y="26446"/>
                </a:lnTo>
                <a:lnTo>
                  <a:pt x="53858" y="3850"/>
                </a:lnTo>
                <a:lnTo>
                  <a:pt x="372793" y="0"/>
                </a:lnTo>
                <a:lnTo>
                  <a:pt x="387254" y="1332"/>
                </a:lnTo>
                <a:lnTo>
                  <a:pt x="424381" y="19454"/>
                </a:lnTo>
                <a:lnTo>
                  <a:pt x="446997" y="53876"/>
                </a:lnTo>
                <a:lnTo>
                  <a:pt x="450870" y="1187455"/>
                </a:lnTo>
                <a:lnTo>
                  <a:pt x="449527" y="1202125"/>
                </a:lnTo>
                <a:lnTo>
                  <a:pt x="431343" y="1239497"/>
                </a:lnTo>
                <a:lnTo>
                  <a:pt x="397058" y="1262047"/>
                </a:lnTo>
                <a:lnTo>
                  <a:pt x="78076" y="1265872"/>
                </a:lnTo>
                <a:lnTo>
                  <a:pt x="63677" y="1264541"/>
                </a:lnTo>
                <a:lnTo>
                  <a:pt x="26570" y="1246435"/>
                </a:lnTo>
                <a:lnTo>
                  <a:pt x="3879" y="1212020"/>
                </a:lnTo>
                <a:lnTo>
                  <a:pt x="693" y="1198005"/>
                </a:lnTo>
                <a:lnTo>
                  <a:pt x="0" y="1187455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4664" y="38652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897594" y="3292242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30245" y="2747010"/>
            <a:ext cx="274490" cy="4449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9120" y="3485136"/>
            <a:ext cx="2010501" cy="4572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769" y="3487741"/>
            <a:ext cx="2008505" cy="452755"/>
          </a:xfrm>
          <a:custGeom>
            <a:avLst/>
            <a:gdLst/>
            <a:ahLst/>
            <a:cxnLst/>
            <a:rect l="l" t="t" r="r" b="b"/>
            <a:pathLst>
              <a:path w="2008505" h="452754">
                <a:moveTo>
                  <a:pt x="78085" y="0"/>
                </a:moveTo>
                <a:lnTo>
                  <a:pt x="1930500" y="0"/>
                </a:lnTo>
                <a:lnTo>
                  <a:pt x="1944905" y="1336"/>
                </a:lnTo>
                <a:lnTo>
                  <a:pt x="1981938" y="19514"/>
                </a:lnTo>
                <a:lnTo>
                  <a:pt x="2004497" y="54033"/>
                </a:lnTo>
                <a:lnTo>
                  <a:pt x="2008317" y="374282"/>
                </a:lnTo>
                <a:lnTo>
                  <a:pt x="2006970" y="388788"/>
                </a:lnTo>
                <a:lnTo>
                  <a:pt x="1988755" y="426113"/>
                </a:lnTo>
                <a:lnTo>
                  <a:pt x="1954485" y="448860"/>
                </a:lnTo>
                <a:lnTo>
                  <a:pt x="78085" y="452698"/>
                </a:lnTo>
                <a:lnTo>
                  <a:pt x="63628" y="451344"/>
                </a:lnTo>
                <a:lnTo>
                  <a:pt x="26490" y="433026"/>
                </a:lnTo>
                <a:lnTo>
                  <a:pt x="3862" y="398588"/>
                </a:lnTo>
                <a:lnTo>
                  <a:pt x="0" y="78503"/>
                </a:lnTo>
                <a:lnTo>
                  <a:pt x="1342" y="63838"/>
                </a:lnTo>
                <a:lnTo>
                  <a:pt x="19523" y="26448"/>
                </a:lnTo>
                <a:lnTo>
                  <a:pt x="53778" y="3852"/>
                </a:lnTo>
                <a:lnTo>
                  <a:pt x="67625" y="693"/>
                </a:lnTo>
                <a:lnTo>
                  <a:pt x="78085" y="0"/>
                </a:lnTo>
                <a:close/>
              </a:path>
            </a:pathLst>
          </a:custGeom>
          <a:ln w="84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67855" y="34877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36989" y="3563014"/>
            <a:ext cx="710534" cy="2918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120" y="4005744"/>
            <a:ext cx="4040326" cy="4572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769" y="4010954"/>
            <a:ext cx="4040504" cy="452755"/>
          </a:xfrm>
          <a:custGeom>
            <a:avLst/>
            <a:gdLst/>
            <a:ahLst/>
            <a:cxnLst/>
            <a:rect l="l" t="t" r="r" b="b"/>
            <a:pathLst>
              <a:path w="4040504" h="452754">
                <a:moveTo>
                  <a:pt x="78085" y="0"/>
                </a:moveTo>
                <a:lnTo>
                  <a:pt x="3962232" y="0"/>
                </a:lnTo>
                <a:lnTo>
                  <a:pt x="3976619" y="1352"/>
                </a:lnTo>
                <a:lnTo>
                  <a:pt x="4013730" y="19642"/>
                </a:lnTo>
                <a:lnTo>
                  <a:pt x="4036473" y="54056"/>
                </a:lnTo>
                <a:lnTo>
                  <a:pt x="4040395" y="374238"/>
                </a:lnTo>
                <a:lnTo>
                  <a:pt x="4039043" y="388896"/>
                </a:lnTo>
                <a:lnTo>
                  <a:pt x="4020774" y="426263"/>
                </a:lnTo>
                <a:lnTo>
                  <a:pt x="3986489" y="448849"/>
                </a:lnTo>
                <a:lnTo>
                  <a:pt x="78085" y="452707"/>
                </a:lnTo>
                <a:lnTo>
                  <a:pt x="63633" y="451375"/>
                </a:lnTo>
                <a:lnTo>
                  <a:pt x="26504" y="433259"/>
                </a:lnTo>
                <a:lnTo>
                  <a:pt x="3872" y="398842"/>
                </a:lnTo>
                <a:lnTo>
                  <a:pt x="0" y="78503"/>
                </a:lnTo>
                <a:lnTo>
                  <a:pt x="1342" y="64002"/>
                </a:lnTo>
                <a:lnTo>
                  <a:pt x="19523" y="26693"/>
                </a:lnTo>
                <a:lnTo>
                  <a:pt x="53778" y="3908"/>
                </a:lnTo>
                <a:lnTo>
                  <a:pt x="67625" y="704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7855" y="40109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3494" y="4057943"/>
            <a:ext cx="1572542" cy="351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66569" y="2664234"/>
            <a:ext cx="461858" cy="23127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72981" y="2668749"/>
            <a:ext cx="452120" cy="2308860"/>
          </a:xfrm>
          <a:custGeom>
            <a:avLst/>
            <a:gdLst/>
            <a:ahLst/>
            <a:cxnLst/>
            <a:rect l="l" t="t" r="r" b="b"/>
            <a:pathLst>
              <a:path w="452120" h="2308860">
                <a:moveTo>
                  <a:pt x="0" y="2230592"/>
                </a:moveTo>
                <a:lnTo>
                  <a:pt x="0" y="78243"/>
                </a:lnTo>
                <a:lnTo>
                  <a:pt x="1347" y="63758"/>
                </a:lnTo>
                <a:lnTo>
                  <a:pt x="19585" y="26533"/>
                </a:lnTo>
                <a:lnTo>
                  <a:pt x="53942" y="3854"/>
                </a:lnTo>
                <a:lnTo>
                  <a:pt x="373486" y="0"/>
                </a:lnTo>
                <a:lnTo>
                  <a:pt x="387901" y="1351"/>
                </a:lnTo>
                <a:lnTo>
                  <a:pt x="425039" y="19638"/>
                </a:lnTo>
                <a:lnTo>
                  <a:pt x="447717" y="54063"/>
                </a:lnTo>
                <a:lnTo>
                  <a:pt x="451563" y="2230592"/>
                </a:lnTo>
                <a:lnTo>
                  <a:pt x="450208" y="2245095"/>
                </a:lnTo>
                <a:lnTo>
                  <a:pt x="431909" y="2282343"/>
                </a:lnTo>
                <a:lnTo>
                  <a:pt x="397555" y="2305009"/>
                </a:lnTo>
                <a:lnTo>
                  <a:pt x="373486" y="2308846"/>
                </a:lnTo>
                <a:lnTo>
                  <a:pt x="78163" y="2308846"/>
                </a:lnTo>
                <a:lnTo>
                  <a:pt x="63684" y="2307497"/>
                </a:lnTo>
                <a:lnTo>
                  <a:pt x="26494" y="2289240"/>
                </a:lnTo>
                <a:lnTo>
                  <a:pt x="3849" y="2254847"/>
                </a:lnTo>
                <a:lnTo>
                  <a:pt x="683" y="2240949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72981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909395" y="3903847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Mon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82080" y="2722243"/>
            <a:ext cx="446537" cy="48396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66825" y="2664234"/>
            <a:ext cx="455402" cy="23127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72024" y="2668749"/>
            <a:ext cx="451484" cy="2308860"/>
          </a:xfrm>
          <a:custGeom>
            <a:avLst/>
            <a:gdLst/>
            <a:ahLst/>
            <a:cxnLst/>
            <a:rect l="l" t="t" r="r" b="b"/>
            <a:pathLst>
              <a:path w="451485" h="2308860">
                <a:moveTo>
                  <a:pt x="0" y="2230592"/>
                </a:moveTo>
                <a:lnTo>
                  <a:pt x="0" y="78243"/>
                </a:lnTo>
                <a:lnTo>
                  <a:pt x="1345" y="63750"/>
                </a:lnTo>
                <a:lnTo>
                  <a:pt x="19567" y="26510"/>
                </a:lnTo>
                <a:lnTo>
                  <a:pt x="53916" y="3837"/>
                </a:lnTo>
                <a:lnTo>
                  <a:pt x="373399" y="0"/>
                </a:lnTo>
                <a:lnTo>
                  <a:pt x="387884" y="1351"/>
                </a:lnTo>
                <a:lnTo>
                  <a:pt x="425057" y="19638"/>
                </a:lnTo>
                <a:lnTo>
                  <a:pt x="447655" y="54063"/>
                </a:lnTo>
                <a:lnTo>
                  <a:pt x="451476" y="2230592"/>
                </a:lnTo>
                <a:lnTo>
                  <a:pt x="450131" y="2245095"/>
                </a:lnTo>
                <a:lnTo>
                  <a:pt x="431911" y="2282343"/>
                </a:lnTo>
                <a:lnTo>
                  <a:pt x="397567" y="2305009"/>
                </a:lnTo>
                <a:lnTo>
                  <a:pt x="78076" y="2308846"/>
                </a:lnTo>
                <a:lnTo>
                  <a:pt x="63592" y="2307496"/>
                </a:lnTo>
                <a:lnTo>
                  <a:pt x="26422" y="2289220"/>
                </a:lnTo>
                <a:lnTo>
                  <a:pt x="3823" y="2254795"/>
                </a:lnTo>
                <a:lnTo>
                  <a:pt x="673" y="2240885"/>
                </a:lnTo>
                <a:lnTo>
                  <a:pt x="0" y="2230592"/>
                </a:lnTo>
                <a:close/>
              </a:path>
            </a:pathLst>
          </a:custGeom>
          <a:ln w="8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72024" y="48993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384955" y="3815989"/>
            <a:ext cx="234315" cy="10363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39789" y="2724848"/>
            <a:ext cx="303745" cy="4160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9120" y="4519709"/>
            <a:ext cx="4545876" cy="4572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9769" y="4524450"/>
            <a:ext cx="4545965" cy="453390"/>
          </a:xfrm>
          <a:custGeom>
            <a:avLst/>
            <a:gdLst/>
            <a:ahLst/>
            <a:cxnLst/>
            <a:rect l="l" t="t" r="r" b="b"/>
            <a:pathLst>
              <a:path w="4545965" h="453389">
                <a:moveTo>
                  <a:pt x="78085" y="0"/>
                </a:moveTo>
                <a:lnTo>
                  <a:pt x="4467782" y="0"/>
                </a:lnTo>
                <a:lnTo>
                  <a:pt x="4482195" y="1350"/>
                </a:lnTo>
                <a:lnTo>
                  <a:pt x="4519330" y="19627"/>
                </a:lnTo>
                <a:lnTo>
                  <a:pt x="4542010" y="54052"/>
                </a:lnTo>
                <a:lnTo>
                  <a:pt x="4545859" y="374891"/>
                </a:lnTo>
                <a:lnTo>
                  <a:pt x="4544504" y="389394"/>
                </a:lnTo>
                <a:lnTo>
                  <a:pt x="4526205" y="426642"/>
                </a:lnTo>
                <a:lnTo>
                  <a:pt x="4491850" y="449308"/>
                </a:lnTo>
                <a:lnTo>
                  <a:pt x="78085" y="453145"/>
                </a:lnTo>
                <a:lnTo>
                  <a:pt x="63613" y="451795"/>
                </a:lnTo>
                <a:lnTo>
                  <a:pt x="26447" y="433521"/>
                </a:lnTo>
                <a:lnTo>
                  <a:pt x="3830" y="399100"/>
                </a:lnTo>
                <a:lnTo>
                  <a:pt x="0" y="78260"/>
                </a:lnTo>
                <a:lnTo>
                  <a:pt x="1346" y="63758"/>
                </a:lnTo>
                <a:lnTo>
                  <a:pt x="19579" y="26510"/>
                </a:lnTo>
                <a:lnTo>
                  <a:pt x="53924" y="3840"/>
                </a:lnTo>
                <a:lnTo>
                  <a:pt x="67803" y="677"/>
                </a:lnTo>
                <a:lnTo>
                  <a:pt x="78085" y="0"/>
                </a:lnTo>
                <a:close/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7855" y="452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79902" y="2676565"/>
            <a:ext cx="455402" cy="127229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84408" y="2679778"/>
            <a:ext cx="451484" cy="1266825"/>
          </a:xfrm>
          <a:custGeom>
            <a:avLst/>
            <a:gdLst/>
            <a:ahLst/>
            <a:cxnLst/>
            <a:rect l="l" t="t" r="r" b="b"/>
            <a:pathLst>
              <a:path w="451485" h="1266825">
                <a:moveTo>
                  <a:pt x="0" y="1188236"/>
                </a:moveTo>
                <a:lnTo>
                  <a:pt x="0" y="78416"/>
                </a:lnTo>
                <a:lnTo>
                  <a:pt x="1345" y="63933"/>
                </a:lnTo>
                <a:lnTo>
                  <a:pt x="19556" y="26654"/>
                </a:lnTo>
                <a:lnTo>
                  <a:pt x="53844" y="3889"/>
                </a:lnTo>
                <a:lnTo>
                  <a:pt x="372793" y="0"/>
                </a:lnTo>
                <a:lnTo>
                  <a:pt x="387426" y="1354"/>
                </a:lnTo>
                <a:lnTo>
                  <a:pt x="424648" y="19674"/>
                </a:lnTo>
                <a:lnTo>
                  <a:pt x="447071" y="54115"/>
                </a:lnTo>
                <a:lnTo>
                  <a:pt x="450870" y="1188236"/>
                </a:lnTo>
                <a:lnTo>
                  <a:pt x="449545" y="1202752"/>
                </a:lnTo>
                <a:lnTo>
                  <a:pt x="431510" y="1240004"/>
                </a:lnTo>
                <a:lnTo>
                  <a:pt x="397184" y="1262650"/>
                </a:lnTo>
                <a:lnTo>
                  <a:pt x="78076" y="1266480"/>
                </a:lnTo>
                <a:lnTo>
                  <a:pt x="63615" y="1265131"/>
                </a:lnTo>
                <a:lnTo>
                  <a:pt x="26454" y="1246871"/>
                </a:lnTo>
                <a:lnTo>
                  <a:pt x="3829" y="1212449"/>
                </a:lnTo>
                <a:lnTo>
                  <a:pt x="673" y="1198530"/>
                </a:lnTo>
                <a:lnTo>
                  <a:pt x="0" y="1188236"/>
                </a:lnTo>
                <a:close/>
              </a:path>
            </a:pathLst>
          </a:custGeom>
          <a:ln w="83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84408" y="38680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397338" y="3346951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339001" y="2787521"/>
            <a:ext cx="329127" cy="3385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64296" y="4566064"/>
            <a:ext cx="1271760" cy="3403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27191" y="2940605"/>
            <a:ext cx="5101590" cy="141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53795" algn="l"/>
              </a:tabLst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	</a:t>
            </a: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2050">
              <a:latin typeface="Times New Roman"/>
              <a:cs typeface="Times New Roman"/>
            </a:endParaRPr>
          </a:p>
          <a:p>
            <a:pPr marL="461009" marR="5080" indent="-405130">
              <a:lnSpc>
                <a:spcPct val="100000"/>
              </a:lnSpc>
            </a:pPr>
            <a:r>
              <a:rPr sz="2475" spc="-30" baseline="11784" dirty="0">
                <a:latin typeface="Arial"/>
                <a:cs typeface="Arial"/>
              </a:rPr>
              <a:t>M</a:t>
            </a:r>
            <a:r>
              <a:rPr sz="2475" spc="-7" baseline="11784" dirty="0">
                <a:latin typeface="Arial"/>
                <a:cs typeface="Arial"/>
              </a:rPr>
              <a:t>a</a:t>
            </a:r>
            <a:r>
              <a:rPr sz="2475" spc="-15" baseline="11784" dirty="0">
                <a:latin typeface="Arial"/>
                <a:cs typeface="Arial"/>
              </a:rPr>
              <a:t>p</a:t>
            </a:r>
            <a:r>
              <a:rPr sz="2475" spc="-1492" baseline="11784" dirty="0">
                <a:latin typeface="Arial"/>
                <a:cs typeface="Arial"/>
              </a:rPr>
              <a:t>R</a:t>
            </a:r>
            <a:r>
              <a:rPr sz="2800" spc="-1040" dirty="0">
                <a:latin typeface="Arial"/>
                <a:cs typeface="Arial"/>
              </a:rPr>
              <a:t>C</a:t>
            </a:r>
            <a:r>
              <a:rPr sz="2475" spc="-15" baseline="11784" dirty="0">
                <a:latin typeface="Arial"/>
                <a:cs typeface="Arial"/>
              </a:rPr>
              <a:t>e</a:t>
            </a:r>
            <a:r>
              <a:rPr sz="2475" spc="-1200" baseline="11784" dirty="0">
                <a:latin typeface="Arial"/>
                <a:cs typeface="Arial"/>
              </a:rPr>
              <a:t>d</a:t>
            </a:r>
            <a:r>
              <a:rPr sz="2800" spc="-150" dirty="0">
                <a:latin typeface="Arial"/>
                <a:cs typeface="Arial"/>
              </a:rPr>
              <a:t>r</a:t>
            </a:r>
            <a:r>
              <a:rPr sz="2475" spc="-1170" baseline="11784" dirty="0">
                <a:latin typeface="Arial"/>
                <a:cs typeface="Arial"/>
              </a:rPr>
              <a:t>u</a:t>
            </a:r>
            <a:r>
              <a:rPr sz="2800" spc="-790" dirty="0">
                <a:latin typeface="Arial"/>
                <a:cs typeface="Arial"/>
              </a:rPr>
              <a:t>e</a:t>
            </a:r>
            <a:r>
              <a:rPr sz="2475" spc="-67" baseline="11784" dirty="0">
                <a:latin typeface="Arial"/>
                <a:cs typeface="Arial"/>
              </a:rPr>
              <a:t>c</a:t>
            </a:r>
            <a:r>
              <a:rPr sz="2800" spc="-1530" dirty="0">
                <a:latin typeface="Arial"/>
                <a:cs typeface="Arial"/>
              </a:rPr>
              <a:t>a</a:t>
            </a:r>
            <a:r>
              <a:rPr sz="2475" spc="-7" baseline="11784" dirty="0">
                <a:latin typeface="Arial"/>
                <a:cs typeface="Arial"/>
              </a:rPr>
              <a:t>e</a:t>
            </a:r>
            <a:r>
              <a:rPr sz="2475" spc="240" baseline="11784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ted</a:t>
            </a:r>
            <a:r>
              <a:rPr sz="2800" spc="2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by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15" dirty="0">
                <a:latin typeface="Arial"/>
                <a:cs typeface="Arial"/>
              </a:rPr>
              <a:t>Y</a:t>
            </a:r>
            <a:r>
              <a:rPr sz="2800" spc="-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h</a:t>
            </a:r>
            <a:r>
              <a:rPr sz="2800" spc="-5" dirty="0">
                <a:latin typeface="Arial"/>
                <a:cs typeface="Arial"/>
              </a:rPr>
              <a:t>oo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to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wr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g</a:t>
            </a:r>
            <a:r>
              <a:rPr sz="2800" spc="-5" dirty="0">
                <a:latin typeface="Arial"/>
                <a:cs typeface="Arial"/>
              </a:rPr>
              <a:t>le s</a:t>
            </a:r>
            <a:r>
              <a:rPr sz="2800" spc="-545" dirty="0">
                <a:latin typeface="Arial"/>
                <a:cs typeface="Arial"/>
              </a:rPr>
              <a:t>e</a:t>
            </a:r>
            <a:r>
              <a:rPr sz="2475" spc="-832" baseline="-13468" dirty="0">
                <a:latin typeface="Arial"/>
                <a:cs typeface="Arial"/>
              </a:rPr>
              <a:t>Y</a:t>
            </a:r>
            <a:r>
              <a:rPr sz="2800" spc="-509" dirty="0">
                <a:latin typeface="Arial"/>
                <a:cs typeface="Arial"/>
              </a:rPr>
              <a:t>r</a:t>
            </a:r>
            <a:r>
              <a:rPr sz="2475" spc="-900" baseline="-13468" dirty="0">
                <a:latin typeface="Arial"/>
                <a:cs typeface="Arial"/>
              </a:rPr>
              <a:t>A</a:t>
            </a:r>
            <a:r>
              <a:rPr sz="2800" spc="-819" dirty="0">
                <a:latin typeface="Arial"/>
                <a:cs typeface="Arial"/>
              </a:rPr>
              <a:t>v</a:t>
            </a:r>
            <a:r>
              <a:rPr sz="2475" spc="-562" baseline="-13468" dirty="0">
                <a:latin typeface="Arial"/>
                <a:cs typeface="Arial"/>
              </a:rPr>
              <a:t>R</a:t>
            </a:r>
            <a:r>
              <a:rPr sz="2800" spc="-260" dirty="0">
                <a:latin typeface="Arial"/>
                <a:cs typeface="Arial"/>
              </a:rPr>
              <a:t>i</a:t>
            </a:r>
            <a:r>
              <a:rPr sz="2475" spc="-1410" baseline="-13468" dirty="0">
                <a:latin typeface="Arial"/>
                <a:cs typeface="Arial"/>
              </a:rPr>
              <a:t>N</a:t>
            </a:r>
            <a:r>
              <a:rPr sz="2800" dirty="0">
                <a:latin typeface="Arial"/>
                <a:cs typeface="Arial"/>
              </a:rPr>
              <a:t>c</a:t>
            </a:r>
            <a:r>
              <a:rPr sz="2800" spc="-5" dirty="0">
                <a:latin typeface="Arial"/>
                <a:cs typeface="Arial"/>
              </a:rPr>
              <a:t>es n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5" dirty="0">
                <a:latin typeface="Arial"/>
                <a:cs typeface="Arial"/>
              </a:rPr>
              <a:t>med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af</a:t>
            </a:r>
            <a:r>
              <a:rPr sz="2800" dirty="0">
                <a:latin typeface="Arial"/>
                <a:cs typeface="Arial"/>
              </a:rPr>
              <a:t>t</a:t>
            </a:r>
            <a:r>
              <a:rPr sz="2800" spc="-5" dirty="0">
                <a:latin typeface="Arial"/>
                <a:cs typeface="Arial"/>
              </a:rPr>
              <a:t>er a</a:t>
            </a:r>
            <a:r>
              <a:rPr sz="2800" dirty="0">
                <a:latin typeface="Arial"/>
                <a:cs typeface="Arial"/>
              </a:rPr>
              <a:t>n</a:t>
            </a:r>
            <a:r>
              <a:rPr sz="2800" spc="-5" dirty="0">
                <a:latin typeface="Arial"/>
                <a:cs typeface="Arial"/>
              </a:rPr>
              <a:t>ima</a:t>
            </a:r>
            <a:r>
              <a:rPr sz="2800" dirty="0">
                <a:latin typeface="Arial"/>
                <a:cs typeface="Arial"/>
              </a:rPr>
              <a:t>l</a:t>
            </a:r>
            <a:r>
              <a:rPr sz="2800" spc="-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6300" y="3863924"/>
            <a:ext cx="234315" cy="10248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871676" y="32203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83726" y="3305366"/>
            <a:ext cx="234315" cy="5829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05398" y="4638082"/>
            <a:ext cx="592455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50609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Zo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kee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152400" y="971550"/>
            <a:ext cx="31242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Synchro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4800" y="1962150"/>
            <a:ext cx="31242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3906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Hig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-avai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81400" y="1352550"/>
            <a:ext cx="27432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6383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90600" y="3333750"/>
            <a:ext cx="5029200" cy="11430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90600" y="3333750"/>
            <a:ext cx="5029200" cy="1143000"/>
          </a:xfrm>
          <a:custGeom>
            <a:avLst/>
            <a:gdLst/>
            <a:ahLst/>
            <a:cxnLst/>
            <a:rect l="l" t="t" r="r" b="b"/>
            <a:pathLst>
              <a:path w="5029200" h="1143000">
                <a:moveTo>
                  <a:pt x="0" y="190500"/>
                </a:moveTo>
                <a:lnTo>
                  <a:pt x="5536" y="144738"/>
                </a:lnTo>
                <a:lnTo>
                  <a:pt x="21263" y="102978"/>
                </a:lnTo>
                <a:lnTo>
                  <a:pt x="45857" y="66546"/>
                </a:lnTo>
                <a:lnTo>
                  <a:pt x="77994" y="36771"/>
                </a:lnTo>
                <a:lnTo>
                  <a:pt x="116350" y="14978"/>
                </a:lnTo>
                <a:lnTo>
                  <a:pt x="159600" y="2494"/>
                </a:lnTo>
                <a:lnTo>
                  <a:pt x="190500" y="0"/>
                </a:lnTo>
                <a:lnTo>
                  <a:pt x="4838700" y="0"/>
                </a:lnTo>
                <a:lnTo>
                  <a:pt x="4884461" y="5539"/>
                </a:lnTo>
                <a:lnTo>
                  <a:pt x="4926221" y="21273"/>
                </a:lnTo>
                <a:lnTo>
                  <a:pt x="4962653" y="45874"/>
                </a:lnTo>
                <a:lnTo>
                  <a:pt x="4992428" y="78016"/>
                </a:lnTo>
                <a:lnTo>
                  <a:pt x="5014221" y="116371"/>
                </a:lnTo>
                <a:lnTo>
                  <a:pt x="5026705" y="159613"/>
                </a:lnTo>
                <a:lnTo>
                  <a:pt x="5029200" y="190500"/>
                </a:lnTo>
                <a:lnTo>
                  <a:pt x="5029200" y="952500"/>
                </a:lnTo>
                <a:lnTo>
                  <a:pt x="5023660" y="998278"/>
                </a:lnTo>
                <a:lnTo>
                  <a:pt x="5007926" y="1040044"/>
                </a:lnTo>
                <a:lnTo>
                  <a:pt x="4983325" y="1076473"/>
                </a:lnTo>
                <a:lnTo>
                  <a:pt x="4951183" y="1106243"/>
                </a:lnTo>
                <a:lnTo>
                  <a:pt x="4912828" y="1128029"/>
                </a:lnTo>
                <a:lnTo>
                  <a:pt x="4869586" y="1140506"/>
                </a:lnTo>
                <a:lnTo>
                  <a:pt x="4838700" y="1143000"/>
                </a:lnTo>
                <a:lnTo>
                  <a:pt x="190500" y="1143000"/>
                </a:lnTo>
                <a:lnTo>
                  <a:pt x="144721" y="1137463"/>
                </a:lnTo>
                <a:lnTo>
                  <a:pt x="102955" y="1121736"/>
                </a:lnTo>
                <a:lnTo>
                  <a:pt x="66526" y="1097142"/>
                </a:lnTo>
                <a:lnTo>
                  <a:pt x="36756" y="1065005"/>
                </a:lnTo>
                <a:lnTo>
                  <a:pt x="14970" y="1026649"/>
                </a:lnTo>
                <a:lnTo>
                  <a:pt x="2493" y="983399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209550"/>
            <a:ext cx="8458200" cy="6858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“The</a:t>
            </a:r>
            <a:r>
              <a:rPr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Had</a:t>
            </a:r>
            <a:r>
              <a:rPr spc="-15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op</a:t>
            </a:r>
            <a:r>
              <a:rPr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Ecos</a:t>
            </a:r>
            <a:r>
              <a:rPr spc="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stem</a:t>
            </a:r>
            <a:r>
              <a:rPr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is gr</a:t>
            </a:r>
            <a:r>
              <a:rPr spc="-1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at</a:t>
            </a:r>
            <a:r>
              <a:rPr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Big</a:t>
            </a:r>
            <a:r>
              <a:rPr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pc="5" dirty="0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at</a:t>
            </a:r>
            <a:r>
              <a:rPr spc="-1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" y="2495550"/>
            <a:ext cx="44196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495550"/>
            <a:ext cx="4419600" cy="457200"/>
          </a:xfrm>
          <a:custGeom>
            <a:avLst/>
            <a:gdLst/>
            <a:ahLst/>
            <a:cxnLst/>
            <a:rect l="l" t="t" r="r" b="b"/>
            <a:pathLst>
              <a:path w="4419600" h="457200">
                <a:moveTo>
                  <a:pt x="0" y="76200"/>
                </a:moveTo>
                <a:lnTo>
                  <a:pt x="11636" y="35727"/>
                </a:lnTo>
                <a:lnTo>
                  <a:pt x="41927" y="8131"/>
                </a:lnTo>
                <a:lnTo>
                  <a:pt x="4343400" y="0"/>
                </a:lnTo>
                <a:lnTo>
                  <a:pt x="4357891" y="1380"/>
                </a:lnTo>
                <a:lnTo>
                  <a:pt x="4394846" y="20021"/>
                </a:lnTo>
                <a:lnTo>
                  <a:pt x="4416600" y="54990"/>
                </a:lnTo>
                <a:lnTo>
                  <a:pt x="4419600" y="381000"/>
                </a:lnTo>
                <a:lnTo>
                  <a:pt x="4418219" y="395491"/>
                </a:lnTo>
                <a:lnTo>
                  <a:pt x="4399578" y="432446"/>
                </a:lnTo>
                <a:lnTo>
                  <a:pt x="4364609" y="454200"/>
                </a:lnTo>
                <a:lnTo>
                  <a:pt x="76200" y="457200"/>
                </a:lnTo>
                <a:lnTo>
                  <a:pt x="61694" y="455819"/>
                </a:lnTo>
                <a:lnTo>
                  <a:pt x="24733" y="437178"/>
                </a:lnTo>
                <a:lnTo>
                  <a:pt x="2995" y="402209"/>
                </a:lnTo>
                <a:lnTo>
                  <a:pt x="0" y="76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2400" y="1885950"/>
            <a:ext cx="4419600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1885950"/>
            <a:ext cx="4419600" cy="457200"/>
          </a:xfrm>
          <a:custGeom>
            <a:avLst/>
            <a:gdLst/>
            <a:ahLst/>
            <a:cxnLst/>
            <a:rect l="l" t="t" r="r" b="b"/>
            <a:pathLst>
              <a:path w="4419600" h="457200">
                <a:moveTo>
                  <a:pt x="0" y="76200"/>
                </a:moveTo>
                <a:lnTo>
                  <a:pt x="11636" y="35727"/>
                </a:lnTo>
                <a:lnTo>
                  <a:pt x="41927" y="8131"/>
                </a:lnTo>
                <a:lnTo>
                  <a:pt x="4343400" y="0"/>
                </a:lnTo>
                <a:lnTo>
                  <a:pt x="4357891" y="1380"/>
                </a:lnTo>
                <a:lnTo>
                  <a:pt x="4394846" y="20021"/>
                </a:lnTo>
                <a:lnTo>
                  <a:pt x="4416600" y="54990"/>
                </a:lnTo>
                <a:lnTo>
                  <a:pt x="4419600" y="381000"/>
                </a:lnTo>
                <a:lnTo>
                  <a:pt x="4418219" y="395491"/>
                </a:lnTo>
                <a:lnTo>
                  <a:pt x="4399578" y="432446"/>
                </a:lnTo>
                <a:lnTo>
                  <a:pt x="4364609" y="454200"/>
                </a:lnTo>
                <a:lnTo>
                  <a:pt x="76200" y="457200"/>
                </a:lnTo>
                <a:lnTo>
                  <a:pt x="61694" y="455819"/>
                </a:lnTo>
                <a:lnTo>
                  <a:pt x="24733" y="437178"/>
                </a:lnTo>
                <a:lnTo>
                  <a:pt x="2995" y="402209"/>
                </a:lnTo>
                <a:lnTo>
                  <a:pt x="0" y="76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8800" y="4324350"/>
            <a:ext cx="44196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8800" y="4324350"/>
            <a:ext cx="4419600" cy="457200"/>
          </a:xfrm>
          <a:custGeom>
            <a:avLst/>
            <a:gdLst/>
            <a:ahLst/>
            <a:cxnLst/>
            <a:rect l="l" t="t" r="r" b="b"/>
            <a:pathLst>
              <a:path w="4419600" h="457200">
                <a:moveTo>
                  <a:pt x="0" y="76200"/>
                </a:moveTo>
                <a:lnTo>
                  <a:pt x="11649" y="35705"/>
                </a:lnTo>
                <a:lnTo>
                  <a:pt x="41949" y="8122"/>
                </a:lnTo>
                <a:lnTo>
                  <a:pt x="4343400" y="0"/>
                </a:lnTo>
                <a:lnTo>
                  <a:pt x="4357891" y="1378"/>
                </a:lnTo>
                <a:lnTo>
                  <a:pt x="4394846" y="20003"/>
                </a:lnTo>
                <a:lnTo>
                  <a:pt x="4416600" y="54971"/>
                </a:lnTo>
                <a:lnTo>
                  <a:pt x="4419600" y="381000"/>
                </a:lnTo>
                <a:lnTo>
                  <a:pt x="4418219" y="395505"/>
                </a:lnTo>
                <a:lnTo>
                  <a:pt x="4399578" y="432466"/>
                </a:lnTo>
                <a:lnTo>
                  <a:pt x="4364609" y="454204"/>
                </a:lnTo>
                <a:lnTo>
                  <a:pt x="76200" y="457200"/>
                </a:lnTo>
                <a:lnTo>
                  <a:pt x="61708" y="455821"/>
                </a:lnTo>
                <a:lnTo>
                  <a:pt x="24753" y="437196"/>
                </a:lnTo>
                <a:lnTo>
                  <a:pt x="2999" y="402228"/>
                </a:lnTo>
                <a:lnTo>
                  <a:pt x="0" y="76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6800" y="3105150"/>
            <a:ext cx="44196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800" y="3105150"/>
            <a:ext cx="4419600" cy="457200"/>
          </a:xfrm>
          <a:custGeom>
            <a:avLst/>
            <a:gdLst/>
            <a:ahLst/>
            <a:cxnLst/>
            <a:rect l="l" t="t" r="r" b="b"/>
            <a:pathLst>
              <a:path w="4419600" h="457200">
                <a:moveTo>
                  <a:pt x="0" y="76200"/>
                </a:moveTo>
                <a:lnTo>
                  <a:pt x="11636" y="35727"/>
                </a:lnTo>
                <a:lnTo>
                  <a:pt x="41927" y="8131"/>
                </a:lnTo>
                <a:lnTo>
                  <a:pt x="4343400" y="0"/>
                </a:lnTo>
                <a:lnTo>
                  <a:pt x="4357891" y="1380"/>
                </a:lnTo>
                <a:lnTo>
                  <a:pt x="4394846" y="20021"/>
                </a:lnTo>
                <a:lnTo>
                  <a:pt x="4416600" y="54990"/>
                </a:lnTo>
                <a:lnTo>
                  <a:pt x="4419600" y="381000"/>
                </a:lnTo>
                <a:lnTo>
                  <a:pt x="4418219" y="395491"/>
                </a:lnTo>
                <a:lnTo>
                  <a:pt x="4399578" y="432446"/>
                </a:lnTo>
                <a:lnTo>
                  <a:pt x="4364609" y="454200"/>
                </a:lnTo>
                <a:lnTo>
                  <a:pt x="76200" y="457200"/>
                </a:lnTo>
                <a:lnTo>
                  <a:pt x="61694" y="455819"/>
                </a:lnTo>
                <a:lnTo>
                  <a:pt x="24733" y="437178"/>
                </a:lnTo>
                <a:lnTo>
                  <a:pt x="2995" y="402209"/>
                </a:lnTo>
                <a:lnTo>
                  <a:pt x="0" y="76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4000" y="3714750"/>
            <a:ext cx="4419600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0" y="3714750"/>
            <a:ext cx="4419600" cy="457200"/>
          </a:xfrm>
          <a:custGeom>
            <a:avLst/>
            <a:gdLst/>
            <a:ahLst/>
            <a:cxnLst/>
            <a:rect l="l" t="t" r="r" b="b"/>
            <a:pathLst>
              <a:path w="4419600" h="457200">
                <a:moveTo>
                  <a:pt x="0" y="76200"/>
                </a:moveTo>
                <a:lnTo>
                  <a:pt x="11649" y="35727"/>
                </a:lnTo>
                <a:lnTo>
                  <a:pt x="41949" y="8131"/>
                </a:lnTo>
                <a:lnTo>
                  <a:pt x="4343400" y="0"/>
                </a:lnTo>
                <a:lnTo>
                  <a:pt x="4357891" y="1380"/>
                </a:lnTo>
                <a:lnTo>
                  <a:pt x="4394846" y="20021"/>
                </a:lnTo>
                <a:lnTo>
                  <a:pt x="4416600" y="54990"/>
                </a:lnTo>
                <a:lnTo>
                  <a:pt x="4419600" y="381000"/>
                </a:lnTo>
                <a:lnTo>
                  <a:pt x="4418219" y="395505"/>
                </a:lnTo>
                <a:lnTo>
                  <a:pt x="4399578" y="432466"/>
                </a:lnTo>
                <a:lnTo>
                  <a:pt x="4364609" y="454204"/>
                </a:lnTo>
                <a:lnTo>
                  <a:pt x="76200" y="457200"/>
                </a:lnTo>
                <a:lnTo>
                  <a:pt x="61708" y="455821"/>
                </a:lnTo>
                <a:lnTo>
                  <a:pt x="24753" y="437196"/>
                </a:lnTo>
                <a:lnTo>
                  <a:pt x="2999" y="402228"/>
                </a:lnTo>
                <a:lnTo>
                  <a:pt x="0" y="762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Wha</a:t>
            </a:r>
            <a:r>
              <a:rPr b="1" dirty="0">
                <a:latin typeface="Arial"/>
                <a:cs typeface="Arial"/>
              </a:rPr>
              <a:t>t</a:t>
            </a:r>
            <a:r>
              <a:rPr b="1" spc="-50" dirty="0">
                <a:latin typeface="Arial"/>
                <a:cs typeface="Arial"/>
              </a:rPr>
              <a:t>’</a:t>
            </a:r>
            <a:r>
              <a:rPr b="1" spc="-5" dirty="0">
                <a:latin typeface="Arial"/>
                <a:cs typeface="Arial"/>
              </a:rPr>
              <a:t>s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spc="-5" dirty="0"/>
              <a:t>in</a:t>
            </a:r>
            <a:r>
              <a:rPr dirty="0"/>
              <a:t> </a:t>
            </a:r>
            <a:r>
              <a:rPr spc="-5" dirty="0"/>
              <a:t>t</a:t>
            </a:r>
            <a:r>
              <a:rPr dirty="0"/>
              <a:t>h</a:t>
            </a:r>
            <a:r>
              <a:rPr spc="-5" dirty="0"/>
              <a:t>e ec</a:t>
            </a:r>
            <a:r>
              <a:rPr spc="0" dirty="0"/>
              <a:t>o</a:t>
            </a:r>
            <a:r>
              <a:rPr spc="-5" dirty="0"/>
              <a:t>s</a:t>
            </a:r>
            <a:r>
              <a:rPr dirty="0"/>
              <a:t>y</a:t>
            </a:r>
            <a:r>
              <a:rPr spc="-5" dirty="0"/>
              <a:t>s</a:t>
            </a:r>
            <a:r>
              <a:rPr dirty="0"/>
              <a:t>t</a:t>
            </a:r>
            <a:r>
              <a:rPr spc="-5" dirty="0"/>
              <a:t>em?</a:t>
            </a:r>
          </a:p>
          <a:p>
            <a:pPr marL="393700">
              <a:lnSpc>
                <a:spcPct val="100000"/>
              </a:lnSpc>
              <a:spcBef>
                <a:spcPts val="1440"/>
              </a:spcBef>
            </a:pPr>
            <a:r>
              <a:rPr b="1" spc="-5" dirty="0">
                <a:latin typeface="Arial"/>
                <a:cs typeface="Arial"/>
              </a:rPr>
              <a:t>Why </a:t>
            </a:r>
            <a:r>
              <a:rPr spc="-5" dirty="0"/>
              <a:t>is it b</a:t>
            </a:r>
            <a:r>
              <a:rPr dirty="0"/>
              <a:t>e</a:t>
            </a:r>
            <a:r>
              <a:rPr spc="-5" dirty="0"/>
              <a:t>n</a:t>
            </a:r>
            <a:r>
              <a:rPr dirty="0"/>
              <a:t>e</a:t>
            </a:r>
            <a:r>
              <a:rPr spc="-5" dirty="0"/>
              <a:t>fi</a:t>
            </a:r>
            <a:r>
              <a:rPr dirty="0"/>
              <a:t>c</a:t>
            </a:r>
            <a:r>
              <a:rPr spc="-5" dirty="0"/>
              <a:t>i</a:t>
            </a:r>
            <a:r>
              <a:rPr dirty="0"/>
              <a:t>a</a:t>
            </a:r>
            <a:r>
              <a:rPr spc="-5" dirty="0"/>
              <a:t>l?</a:t>
            </a:r>
          </a:p>
          <a:p>
            <a:pPr marL="927100">
              <a:lnSpc>
                <a:spcPct val="100000"/>
              </a:lnSpc>
              <a:spcBef>
                <a:spcPts val="1440"/>
              </a:spcBef>
            </a:pPr>
            <a:r>
              <a:rPr b="1" spc="-5" dirty="0">
                <a:latin typeface="Arial"/>
                <a:cs typeface="Arial"/>
              </a:rPr>
              <a:t>Where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spc="-5" dirty="0"/>
              <a:t>is it</a:t>
            </a:r>
            <a:r>
              <a:rPr dirty="0"/>
              <a:t> </a:t>
            </a:r>
            <a:r>
              <a:rPr spc="-5" dirty="0"/>
              <a:t>u</a:t>
            </a:r>
            <a:r>
              <a:rPr dirty="0"/>
              <a:t>s</a:t>
            </a:r>
            <a:r>
              <a:rPr spc="-5" dirty="0"/>
              <a:t>e</a:t>
            </a:r>
            <a:r>
              <a:rPr dirty="0"/>
              <a:t>d</a:t>
            </a:r>
            <a:r>
              <a:rPr spc="-5" dirty="0"/>
              <a:t>?</a:t>
            </a:r>
          </a:p>
          <a:p>
            <a:pPr marL="1384300">
              <a:lnSpc>
                <a:spcPct val="100000"/>
              </a:lnSpc>
              <a:spcBef>
                <a:spcPts val="1440"/>
              </a:spcBef>
            </a:pPr>
            <a:r>
              <a:rPr b="1" spc="-5" dirty="0">
                <a:latin typeface="Arial"/>
                <a:cs typeface="Arial"/>
              </a:rPr>
              <a:t>Who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spc="-5" dirty="0"/>
              <a:t>u</a:t>
            </a:r>
            <a:r>
              <a:rPr dirty="0"/>
              <a:t>s</a:t>
            </a:r>
            <a:r>
              <a:rPr spc="-5" dirty="0"/>
              <a:t>es it?</a:t>
            </a:r>
          </a:p>
          <a:p>
            <a:pPr marL="1689100">
              <a:lnSpc>
                <a:spcPct val="100000"/>
              </a:lnSpc>
              <a:spcBef>
                <a:spcPts val="1440"/>
              </a:spcBef>
            </a:pPr>
            <a:r>
              <a:rPr b="1" spc="-5" dirty="0">
                <a:latin typeface="Arial"/>
                <a:cs typeface="Arial"/>
              </a:rPr>
              <a:t>H</a:t>
            </a:r>
            <a:r>
              <a:rPr b="1" spc="-20" dirty="0">
                <a:latin typeface="Arial"/>
                <a:cs typeface="Arial"/>
              </a:rPr>
              <a:t>o</a:t>
            </a:r>
            <a:r>
              <a:rPr b="1" spc="-5" dirty="0">
                <a:latin typeface="Arial"/>
                <a:cs typeface="Arial"/>
              </a:rPr>
              <a:t>w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spc="-5" dirty="0"/>
              <a:t>do</a:t>
            </a:r>
            <a:r>
              <a:rPr spc="5" dirty="0"/>
              <a:t> </a:t>
            </a:r>
            <a:r>
              <a:rPr spc="-5" dirty="0"/>
              <a:t>th</a:t>
            </a:r>
            <a:r>
              <a:rPr dirty="0"/>
              <a:t>e</a:t>
            </a:r>
            <a:r>
              <a:rPr spc="-5" dirty="0"/>
              <a:t>se</a:t>
            </a:r>
            <a:r>
              <a:rPr spc="5" dirty="0"/>
              <a:t> </a:t>
            </a:r>
            <a:r>
              <a:rPr spc="-5" dirty="0"/>
              <a:t>to</a:t>
            </a:r>
            <a:r>
              <a:rPr dirty="0"/>
              <a:t>o</a:t>
            </a:r>
            <a:r>
              <a:rPr spc="-5" dirty="0"/>
              <a:t>ls work?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52400" y="1085850"/>
            <a:ext cx="3962400" cy="5715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4 W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’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 (and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H):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133350"/>
            <a:ext cx="6019800" cy="609600"/>
          </a:xfrm>
          <a:custGeom>
            <a:avLst/>
            <a:gdLst/>
            <a:ahLst/>
            <a:cxnLst/>
            <a:rect l="l" t="t" r="r" b="b"/>
            <a:pathLst>
              <a:path w="6019800" h="609600">
                <a:moveTo>
                  <a:pt x="0" y="609600"/>
                </a:moveTo>
                <a:lnTo>
                  <a:pt x="6019800" y="609600"/>
                </a:lnTo>
                <a:lnTo>
                  <a:pt x="60198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379" rIns="0" bIns="0" rtlCol="0">
            <a:spAutoFit/>
          </a:bodyPr>
          <a:lstStyle/>
          <a:p>
            <a:pPr marL="24701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All th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-source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333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108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All th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-source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24200" y="1428750"/>
            <a:ext cx="3505200" cy="914400"/>
          </a:xfrm>
          <a:custGeom>
            <a:avLst/>
            <a:gdLst/>
            <a:ahLst/>
            <a:cxnLst/>
            <a:rect l="l" t="t" r="r" b="b"/>
            <a:pathLst>
              <a:path w="3505200" h="914400">
                <a:moveTo>
                  <a:pt x="0" y="914400"/>
                </a:moveTo>
                <a:lnTo>
                  <a:pt x="3505200" y="914400"/>
                </a:lnTo>
                <a:lnTo>
                  <a:pt x="3505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307841" y="1451070"/>
            <a:ext cx="313817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 marR="5080" indent="-5867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rge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 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48400" y="209550"/>
            <a:ext cx="2730500" cy="136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333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108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All th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-source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2724150"/>
            <a:ext cx="4648200" cy="990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Downl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endParaRPr sz="32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rt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1428750"/>
            <a:ext cx="3505200" cy="914400"/>
          </a:xfrm>
          <a:custGeom>
            <a:avLst/>
            <a:gdLst/>
            <a:ahLst/>
            <a:cxnLst/>
            <a:rect l="l" t="t" r="r" b="b"/>
            <a:pathLst>
              <a:path w="3505200" h="914400">
                <a:moveTo>
                  <a:pt x="0" y="914400"/>
                </a:moveTo>
                <a:lnTo>
                  <a:pt x="3505200" y="914400"/>
                </a:lnTo>
                <a:lnTo>
                  <a:pt x="3505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7841" y="1451070"/>
            <a:ext cx="313817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 marR="5080" indent="-5867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rge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 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48400" y="209550"/>
            <a:ext cx="2730500" cy="136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133350"/>
            <a:ext cx="6019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1082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All th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-source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1600" y="2724150"/>
            <a:ext cx="4648200" cy="990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Downl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ly</a:t>
            </a:r>
            <a:endParaRPr sz="32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rt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1428750"/>
            <a:ext cx="3505200" cy="914400"/>
          </a:xfrm>
          <a:custGeom>
            <a:avLst/>
            <a:gdLst/>
            <a:ahLst/>
            <a:cxnLst/>
            <a:rect l="l" t="t" r="r" b="b"/>
            <a:pathLst>
              <a:path w="3505200" h="914400">
                <a:moveTo>
                  <a:pt x="0" y="914400"/>
                </a:moveTo>
                <a:lnTo>
                  <a:pt x="3505200" y="914400"/>
                </a:lnTo>
                <a:lnTo>
                  <a:pt x="3505200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7841" y="1451070"/>
            <a:ext cx="3138170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9440" marR="5080" indent="-5867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rge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 for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48400" y="209550"/>
            <a:ext cx="2730500" cy="1365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000" y="3867150"/>
            <a:ext cx="2705100" cy="499745"/>
          </a:xfrm>
          <a:custGeom>
            <a:avLst/>
            <a:gdLst/>
            <a:ahLst/>
            <a:cxnLst/>
            <a:rect l="l" t="t" r="r" b="b"/>
            <a:pathLst>
              <a:path w="2705100" h="499745">
                <a:moveTo>
                  <a:pt x="0" y="499732"/>
                </a:moveTo>
                <a:lnTo>
                  <a:pt x="2705100" y="499732"/>
                </a:lnTo>
                <a:lnTo>
                  <a:pt x="2705100" y="0"/>
                </a:lnTo>
                <a:lnTo>
                  <a:pt x="0" y="0"/>
                </a:lnTo>
                <a:lnTo>
                  <a:pt x="0" y="4997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" y="3867150"/>
            <a:ext cx="2705100" cy="499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7200" y="4171950"/>
            <a:ext cx="1828800" cy="691515"/>
          </a:xfrm>
          <a:custGeom>
            <a:avLst/>
            <a:gdLst/>
            <a:ahLst/>
            <a:cxnLst/>
            <a:rect l="l" t="t" r="r" b="b"/>
            <a:pathLst>
              <a:path w="1828800" h="691514">
                <a:moveTo>
                  <a:pt x="0" y="691248"/>
                </a:moveTo>
                <a:lnTo>
                  <a:pt x="1828800" y="691248"/>
                </a:lnTo>
                <a:lnTo>
                  <a:pt x="1828800" y="0"/>
                </a:lnTo>
                <a:lnTo>
                  <a:pt x="0" y="0"/>
                </a:lnTo>
                <a:lnTo>
                  <a:pt x="0" y="6912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200" y="4171950"/>
            <a:ext cx="1828800" cy="691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0800" y="4476750"/>
            <a:ext cx="1489583" cy="5112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8609" y="229162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8609" y="229162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8609" y="19371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071" y="302236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1493" y="1242179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279" y="237582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279" y="237582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335" y="23758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4952" rIns="0" bIns="0" rtlCol="0">
            <a:spAutoFit/>
          </a:bodyPr>
          <a:lstStyle/>
          <a:p>
            <a:pPr marL="69977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151" y="437367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1850" y="237582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850" y="237582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898" y="23758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43946" y="498302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99377" y="444685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39" y="226558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39" y="226558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39" y="24562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2449" y="1421259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005" y="328330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3965" y="234978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90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965" y="234978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90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3965" y="14225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46849" y="777939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7748" y="273555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5822" y="233068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90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5822" y="233068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90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5822" y="14205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58705" y="862921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96496" y="316628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59497" y="235586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59497" y="235586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5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9497" y="14225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72381" y="849801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5061" y="304788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767" y="1045228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767" y="1045228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5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3823" y="10452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12518" y="1120472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767" y="1568237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5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5767" y="1568237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5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3823" y="15682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18757" y="1615207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7067" y="226558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7067" y="226558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7067" y="24562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83425" y="1393891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6162" y="280031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46298" y="226558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6298" y="226558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46298" y="24562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14037" y="282635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5767" y="2081531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767" y="2081531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3823" y="20815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47469" y="1158377"/>
            <a:ext cx="172593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59181" y="1373343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56736" y="2144031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59053" y="237582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90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9053" y="237582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90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59053" y="142535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471937" y="904489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13626" y="345283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28600" y="3333750"/>
            <a:ext cx="7162800" cy="609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8605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Growi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-source</a:t>
            </a:r>
            <a:r>
              <a:rPr sz="32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197" y="1439583"/>
            <a:ext cx="7569834" cy="305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400" b="1" spc="-4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ARN: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The Reso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rce Man</a:t>
            </a:r>
            <a:r>
              <a:rPr sz="5400" b="1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ger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ts val="6320"/>
              </a:lnSpc>
              <a:tabLst>
                <a:tab pos="1104265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for	Hadoop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7971790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ARN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rovi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xible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550">
              <a:latin typeface="Times New Roman"/>
              <a:cs typeface="Times New Roman"/>
            </a:endParaRPr>
          </a:p>
          <a:p>
            <a:pPr marL="469900" marR="579120" indent="-457200">
              <a:lnSpc>
                <a:spcPct val="9500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Expla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32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exte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 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lti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le fra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eworks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such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ce,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Gira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Sp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nk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8609" y="23627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8609" y="23627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8609" y="4070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071" y="2435848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1493" y="33757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279" y="23711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279" y="23711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335" y="2371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3170" y="263191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151" y="2570980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1850" y="23711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850" y="23711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898" y="2371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43946" y="263191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99377" y="2578298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39" y="23601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39" y="23601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39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2449" y="3554872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005" y="2461942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3965" y="23685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965" y="23685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3965" y="35561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46849" y="29115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7748" y="2407168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5822" y="23666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5822" y="23666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5822" y="3554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58705" y="2996533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96496" y="2450241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59497" y="23691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59497" y="23691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9497" y="35561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72381" y="2983414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5061" y="2438400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767" y="31788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767" y="31788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3823" y="31788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12518" y="3254085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767" y="37018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5767" y="37018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3823" y="37018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18757" y="3748820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7067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7067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7067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83425" y="3527504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6162" y="2413643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46298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6298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46298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459181" y="3506956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4037" y="2416248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767" y="42151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767" y="42151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3823" y="42151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47469" y="3291990"/>
            <a:ext cx="172593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56736" y="4277644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59053" y="23711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9053" y="23711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59053" y="35589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471937" y="3038102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13626" y="2478896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838200" y="209613"/>
            <a:ext cx="4800600" cy="58483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1082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Cluster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Util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zati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</a:p>
        </p:txBody>
      </p:sp>
      <p:sp>
        <p:nvSpPr>
          <p:cNvPr id="66" name="object 66"/>
          <p:cNvSpPr/>
          <p:nvPr/>
        </p:nvSpPr>
        <p:spPr>
          <a:xfrm>
            <a:off x="65239" y="1493710"/>
            <a:ext cx="6488430" cy="584835"/>
          </a:xfrm>
          <a:custGeom>
            <a:avLst/>
            <a:gdLst/>
            <a:ahLst/>
            <a:cxnLst/>
            <a:rect l="l" t="t" r="r" b="b"/>
            <a:pathLst>
              <a:path w="6488430" h="584835">
                <a:moveTo>
                  <a:pt x="0" y="584771"/>
                </a:moveTo>
                <a:lnTo>
                  <a:pt x="6487922" y="584771"/>
                </a:lnTo>
                <a:lnTo>
                  <a:pt x="6487922" y="0"/>
                </a:lnTo>
                <a:lnTo>
                  <a:pt x="0" y="0"/>
                </a:lnTo>
                <a:lnTo>
                  <a:pt x="0" y="584771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05536" y="1592167"/>
            <a:ext cx="62077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14400" y="3562350"/>
            <a:ext cx="3657600" cy="762000"/>
          </a:xfrm>
          <a:custGeom>
            <a:avLst/>
            <a:gdLst/>
            <a:ahLst/>
            <a:cxnLst/>
            <a:rect l="l" t="t" r="r" b="b"/>
            <a:pathLst>
              <a:path w="3657600" h="762000">
                <a:moveTo>
                  <a:pt x="1828800" y="0"/>
                </a:moveTo>
                <a:lnTo>
                  <a:pt x="1678808" y="1262"/>
                </a:lnTo>
                <a:lnTo>
                  <a:pt x="1532156" y="4986"/>
                </a:lnTo>
                <a:lnTo>
                  <a:pt x="1389314" y="11071"/>
                </a:lnTo>
                <a:lnTo>
                  <a:pt x="1250752" y="19421"/>
                </a:lnTo>
                <a:lnTo>
                  <a:pt x="1116943" y="29938"/>
                </a:lnTo>
                <a:lnTo>
                  <a:pt x="988355" y="42523"/>
                </a:lnTo>
                <a:lnTo>
                  <a:pt x="865460" y="57078"/>
                </a:lnTo>
                <a:lnTo>
                  <a:pt x="748729" y="73505"/>
                </a:lnTo>
                <a:lnTo>
                  <a:pt x="638631" y="91707"/>
                </a:lnTo>
                <a:lnTo>
                  <a:pt x="535638" y="111585"/>
                </a:lnTo>
                <a:lnTo>
                  <a:pt x="440220" y="133041"/>
                </a:lnTo>
                <a:lnTo>
                  <a:pt x="352848" y="155978"/>
                </a:lnTo>
                <a:lnTo>
                  <a:pt x="273993" y="180297"/>
                </a:lnTo>
                <a:lnTo>
                  <a:pt x="204124" y="205900"/>
                </a:lnTo>
                <a:lnTo>
                  <a:pt x="143714" y="232689"/>
                </a:lnTo>
                <a:lnTo>
                  <a:pt x="93232" y="260567"/>
                </a:lnTo>
                <a:lnTo>
                  <a:pt x="53149" y="289435"/>
                </a:lnTo>
                <a:lnTo>
                  <a:pt x="23935" y="319195"/>
                </a:lnTo>
                <a:lnTo>
                  <a:pt x="0" y="381000"/>
                </a:lnTo>
                <a:lnTo>
                  <a:pt x="6062" y="412248"/>
                </a:lnTo>
                <a:lnTo>
                  <a:pt x="53149" y="472560"/>
                </a:lnTo>
                <a:lnTo>
                  <a:pt x="93232" y="501427"/>
                </a:lnTo>
                <a:lnTo>
                  <a:pt x="143714" y="529304"/>
                </a:lnTo>
                <a:lnTo>
                  <a:pt x="204124" y="556093"/>
                </a:lnTo>
                <a:lnTo>
                  <a:pt x="273993" y="581697"/>
                </a:lnTo>
                <a:lnTo>
                  <a:pt x="352848" y="606016"/>
                </a:lnTo>
                <a:lnTo>
                  <a:pt x="440220" y="628953"/>
                </a:lnTo>
                <a:lnTo>
                  <a:pt x="535638" y="650409"/>
                </a:lnTo>
                <a:lnTo>
                  <a:pt x="638631" y="670288"/>
                </a:lnTo>
                <a:lnTo>
                  <a:pt x="748729" y="688490"/>
                </a:lnTo>
                <a:lnTo>
                  <a:pt x="865460" y="704918"/>
                </a:lnTo>
                <a:lnTo>
                  <a:pt x="988355" y="719474"/>
                </a:lnTo>
                <a:lnTo>
                  <a:pt x="1116943" y="732059"/>
                </a:lnTo>
                <a:lnTo>
                  <a:pt x="1250752" y="742576"/>
                </a:lnTo>
                <a:lnTo>
                  <a:pt x="1389314" y="750927"/>
                </a:lnTo>
                <a:lnTo>
                  <a:pt x="1532156" y="757013"/>
                </a:lnTo>
                <a:lnTo>
                  <a:pt x="1678808" y="760737"/>
                </a:lnTo>
                <a:lnTo>
                  <a:pt x="1828800" y="762000"/>
                </a:lnTo>
                <a:lnTo>
                  <a:pt x="1978791" y="760737"/>
                </a:lnTo>
                <a:lnTo>
                  <a:pt x="2125443" y="757013"/>
                </a:lnTo>
                <a:lnTo>
                  <a:pt x="2268285" y="750927"/>
                </a:lnTo>
                <a:lnTo>
                  <a:pt x="2406847" y="742576"/>
                </a:lnTo>
                <a:lnTo>
                  <a:pt x="2540656" y="732059"/>
                </a:lnTo>
                <a:lnTo>
                  <a:pt x="2669244" y="719474"/>
                </a:lnTo>
                <a:lnTo>
                  <a:pt x="2792139" y="704918"/>
                </a:lnTo>
                <a:lnTo>
                  <a:pt x="2908870" y="688490"/>
                </a:lnTo>
                <a:lnTo>
                  <a:pt x="3018968" y="670288"/>
                </a:lnTo>
                <a:lnTo>
                  <a:pt x="3052106" y="663892"/>
                </a:lnTo>
                <a:lnTo>
                  <a:pt x="1828800" y="663892"/>
                </a:lnTo>
                <a:lnTo>
                  <a:pt x="1686860" y="662954"/>
                </a:lnTo>
                <a:lnTo>
                  <a:pt x="1548080" y="660189"/>
                </a:lnTo>
                <a:lnTo>
                  <a:pt x="1412905" y="655670"/>
                </a:lnTo>
                <a:lnTo>
                  <a:pt x="1281780" y="649470"/>
                </a:lnTo>
                <a:lnTo>
                  <a:pt x="1155150" y="641661"/>
                </a:lnTo>
                <a:lnTo>
                  <a:pt x="1033461" y="632316"/>
                </a:lnTo>
                <a:lnTo>
                  <a:pt x="917159" y="621508"/>
                </a:lnTo>
                <a:lnTo>
                  <a:pt x="806689" y="609310"/>
                </a:lnTo>
                <a:lnTo>
                  <a:pt x="702497" y="595794"/>
                </a:lnTo>
                <a:lnTo>
                  <a:pt x="605028" y="581034"/>
                </a:lnTo>
                <a:lnTo>
                  <a:pt x="514727" y="565102"/>
                </a:lnTo>
                <a:lnTo>
                  <a:pt x="432040" y="548071"/>
                </a:lnTo>
                <a:lnTo>
                  <a:pt x="357412" y="530014"/>
                </a:lnTo>
                <a:lnTo>
                  <a:pt x="291290" y="511004"/>
                </a:lnTo>
                <a:lnTo>
                  <a:pt x="234118" y="491113"/>
                </a:lnTo>
                <a:lnTo>
                  <a:pt x="186342" y="470415"/>
                </a:lnTo>
                <a:lnTo>
                  <a:pt x="148407" y="448981"/>
                </a:lnTo>
                <a:lnTo>
                  <a:pt x="103844" y="404201"/>
                </a:lnTo>
                <a:lnTo>
                  <a:pt x="98107" y="381000"/>
                </a:lnTo>
                <a:lnTo>
                  <a:pt x="103844" y="357801"/>
                </a:lnTo>
                <a:lnTo>
                  <a:pt x="148407" y="313022"/>
                </a:lnTo>
                <a:lnTo>
                  <a:pt x="186342" y="291587"/>
                </a:lnTo>
                <a:lnTo>
                  <a:pt x="234118" y="270887"/>
                </a:lnTo>
                <a:lnTo>
                  <a:pt x="291290" y="250992"/>
                </a:lnTo>
                <a:lnTo>
                  <a:pt x="357412" y="231978"/>
                </a:lnTo>
                <a:lnTo>
                  <a:pt x="432040" y="213916"/>
                </a:lnTo>
                <a:lnTo>
                  <a:pt x="514727" y="196880"/>
                </a:lnTo>
                <a:lnTo>
                  <a:pt x="605028" y="180943"/>
                </a:lnTo>
                <a:lnTo>
                  <a:pt x="702497" y="166177"/>
                </a:lnTo>
                <a:lnTo>
                  <a:pt x="806689" y="152656"/>
                </a:lnTo>
                <a:lnTo>
                  <a:pt x="917159" y="140452"/>
                </a:lnTo>
                <a:lnTo>
                  <a:pt x="1033461" y="129638"/>
                </a:lnTo>
                <a:lnTo>
                  <a:pt x="1155150" y="120288"/>
                </a:lnTo>
                <a:lnTo>
                  <a:pt x="1281780" y="112475"/>
                </a:lnTo>
                <a:lnTo>
                  <a:pt x="1412905" y="106271"/>
                </a:lnTo>
                <a:lnTo>
                  <a:pt x="1548080" y="101749"/>
                </a:lnTo>
                <a:lnTo>
                  <a:pt x="1686860" y="98982"/>
                </a:lnTo>
                <a:lnTo>
                  <a:pt x="3051800" y="98043"/>
                </a:lnTo>
                <a:lnTo>
                  <a:pt x="3018968" y="91707"/>
                </a:lnTo>
                <a:lnTo>
                  <a:pt x="2908870" y="73505"/>
                </a:lnTo>
                <a:lnTo>
                  <a:pt x="2792139" y="57078"/>
                </a:lnTo>
                <a:lnTo>
                  <a:pt x="2669244" y="42523"/>
                </a:lnTo>
                <a:lnTo>
                  <a:pt x="2540656" y="29938"/>
                </a:lnTo>
                <a:lnTo>
                  <a:pt x="2406847" y="19421"/>
                </a:lnTo>
                <a:lnTo>
                  <a:pt x="2268285" y="11071"/>
                </a:lnTo>
                <a:lnTo>
                  <a:pt x="2125443" y="4986"/>
                </a:lnTo>
                <a:lnTo>
                  <a:pt x="1978791" y="1262"/>
                </a:lnTo>
                <a:lnTo>
                  <a:pt x="1828800" y="0"/>
                </a:lnTo>
                <a:close/>
              </a:path>
              <a:path w="3657600" h="762000">
                <a:moveTo>
                  <a:pt x="3051800" y="98043"/>
                </a:moveTo>
                <a:lnTo>
                  <a:pt x="1828800" y="98043"/>
                </a:lnTo>
                <a:lnTo>
                  <a:pt x="1970739" y="98982"/>
                </a:lnTo>
                <a:lnTo>
                  <a:pt x="2109521" y="101749"/>
                </a:lnTo>
                <a:lnTo>
                  <a:pt x="2244698" y="106271"/>
                </a:lnTo>
                <a:lnTo>
                  <a:pt x="2375826" y="112475"/>
                </a:lnTo>
                <a:lnTo>
                  <a:pt x="2502459" y="120288"/>
                </a:lnTo>
                <a:lnTo>
                  <a:pt x="2624151" y="129638"/>
                </a:lnTo>
                <a:lnTo>
                  <a:pt x="2740458" y="140452"/>
                </a:lnTo>
                <a:lnTo>
                  <a:pt x="2850932" y="152656"/>
                </a:lnTo>
                <a:lnTo>
                  <a:pt x="2955129" y="166177"/>
                </a:lnTo>
                <a:lnTo>
                  <a:pt x="3052603" y="180943"/>
                </a:lnTo>
                <a:lnTo>
                  <a:pt x="3142909" y="196880"/>
                </a:lnTo>
                <a:lnTo>
                  <a:pt x="3225600" y="213916"/>
                </a:lnTo>
                <a:lnTo>
                  <a:pt x="3300232" y="231978"/>
                </a:lnTo>
                <a:lnTo>
                  <a:pt x="3366359" y="250992"/>
                </a:lnTo>
                <a:lnTo>
                  <a:pt x="3423535" y="270887"/>
                </a:lnTo>
                <a:lnTo>
                  <a:pt x="3471314" y="291587"/>
                </a:lnTo>
                <a:lnTo>
                  <a:pt x="3509251" y="313022"/>
                </a:lnTo>
                <a:lnTo>
                  <a:pt x="3553818" y="357801"/>
                </a:lnTo>
                <a:lnTo>
                  <a:pt x="3559555" y="381000"/>
                </a:lnTo>
                <a:lnTo>
                  <a:pt x="3553818" y="404201"/>
                </a:lnTo>
                <a:lnTo>
                  <a:pt x="3509251" y="448981"/>
                </a:lnTo>
                <a:lnTo>
                  <a:pt x="3471314" y="470415"/>
                </a:lnTo>
                <a:lnTo>
                  <a:pt x="3423535" y="491113"/>
                </a:lnTo>
                <a:lnTo>
                  <a:pt x="3366359" y="511004"/>
                </a:lnTo>
                <a:lnTo>
                  <a:pt x="3300232" y="530014"/>
                </a:lnTo>
                <a:lnTo>
                  <a:pt x="3225600" y="548071"/>
                </a:lnTo>
                <a:lnTo>
                  <a:pt x="3142909" y="565102"/>
                </a:lnTo>
                <a:lnTo>
                  <a:pt x="3052603" y="581034"/>
                </a:lnTo>
                <a:lnTo>
                  <a:pt x="2955129" y="595794"/>
                </a:lnTo>
                <a:lnTo>
                  <a:pt x="2850932" y="609310"/>
                </a:lnTo>
                <a:lnTo>
                  <a:pt x="2740458" y="621508"/>
                </a:lnTo>
                <a:lnTo>
                  <a:pt x="2624151" y="632316"/>
                </a:lnTo>
                <a:lnTo>
                  <a:pt x="2502459" y="641661"/>
                </a:lnTo>
                <a:lnTo>
                  <a:pt x="2375826" y="649470"/>
                </a:lnTo>
                <a:lnTo>
                  <a:pt x="2244698" y="655670"/>
                </a:lnTo>
                <a:lnTo>
                  <a:pt x="2109521" y="660189"/>
                </a:lnTo>
                <a:lnTo>
                  <a:pt x="1970739" y="662954"/>
                </a:lnTo>
                <a:lnTo>
                  <a:pt x="1828800" y="663892"/>
                </a:lnTo>
                <a:lnTo>
                  <a:pt x="3052106" y="663892"/>
                </a:lnTo>
                <a:lnTo>
                  <a:pt x="3121961" y="650409"/>
                </a:lnTo>
                <a:lnTo>
                  <a:pt x="3217379" y="628953"/>
                </a:lnTo>
                <a:lnTo>
                  <a:pt x="3304751" y="606016"/>
                </a:lnTo>
                <a:lnTo>
                  <a:pt x="3383606" y="581697"/>
                </a:lnTo>
                <a:lnTo>
                  <a:pt x="3453475" y="556093"/>
                </a:lnTo>
                <a:lnTo>
                  <a:pt x="3513885" y="529304"/>
                </a:lnTo>
                <a:lnTo>
                  <a:pt x="3564367" y="501427"/>
                </a:lnTo>
                <a:lnTo>
                  <a:pt x="3604450" y="472560"/>
                </a:lnTo>
                <a:lnTo>
                  <a:pt x="3633664" y="442801"/>
                </a:lnTo>
                <a:lnTo>
                  <a:pt x="3657600" y="381000"/>
                </a:lnTo>
                <a:lnTo>
                  <a:pt x="3651537" y="349749"/>
                </a:lnTo>
                <a:lnTo>
                  <a:pt x="3604450" y="289435"/>
                </a:lnTo>
                <a:lnTo>
                  <a:pt x="3564367" y="260567"/>
                </a:lnTo>
                <a:lnTo>
                  <a:pt x="3513885" y="232689"/>
                </a:lnTo>
                <a:lnTo>
                  <a:pt x="3453475" y="205900"/>
                </a:lnTo>
                <a:lnTo>
                  <a:pt x="3383606" y="180297"/>
                </a:lnTo>
                <a:lnTo>
                  <a:pt x="3304751" y="155978"/>
                </a:lnTo>
                <a:lnTo>
                  <a:pt x="3217379" y="133041"/>
                </a:lnTo>
                <a:lnTo>
                  <a:pt x="3121961" y="111585"/>
                </a:lnTo>
                <a:lnTo>
                  <a:pt x="3051800" y="980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4400" y="3562350"/>
            <a:ext cx="3657600" cy="762000"/>
          </a:xfrm>
          <a:custGeom>
            <a:avLst/>
            <a:gdLst/>
            <a:ahLst/>
            <a:cxnLst/>
            <a:rect l="l" t="t" r="r" b="b"/>
            <a:pathLst>
              <a:path w="3657600" h="762000">
                <a:moveTo>
                  <a:pt x="0" y="381000"/>
                </a:moveTo>
                <a:lnTo>
                  <a:pt x="23935" y="319195"/>
                </a:lnTo>
                <a:lnTo>
                  <a:pt x="53149" y="289435"/>
                </a:lnTo>
                <a:lnTo>
                  <a:pt x="93232" y="260567"/>
                </a:lnTo>
                <a:lnTo>
                  <a:pt x="143714" y="232689"/>
                </a:lnTo>
                <a:lnTo>
                  <a:pt x="204124" y="205900"/>
                </a:lnTo>
                <a:lnTo>
                  <a:pt x="273993" y="180297"/>
                </a:lnTo>
                <a:lnTo>
                  <a:pt x="352848" y="155978"/>
                </a:lnTo>
                <a:lnTo>
                  <a:pt x="440220" y="133041"/>
                </a:lnTo>
                <a:lnTo>
                  <a:pt x="535638" y="111585"/>
                </a:lnTo>
                <a:lnTo>
                  <a:pt x="638631" y="91707"/>
                </a:lnTo>
                <a:lnTo>
                  <a:pt x="748729" y="73505"/>
                </a:lnTo>
                <a:lnTo>
                  <a:pt x="865460" y="57078"/>
                </a:lnTo>
                <a:lnTo>
                  <a:pt x="988355" y="42523"/>
                </a:lnTo>
                <a:lnTo>
                  <a:pt x="1116943" y="29938"/>
                </a:lnTo>
                <a:lnTo>
                  <a:pt x="1250752" y="19421"/>
                </a:lnTo>
                <a:lnTo>
                  <a:pt x="1389314" y="11071"/>
                </a:lnTo>
                <a:lnTo>
                  <a:pt x="1532156" y="4986"/>
                </a:lnTo>
                <a:lnTo>
                  <a:pt x="1678808" y="1262"/>
                </a:lnTo>
                <a:lnTo>
                  <a:pt x="1828800" y="0"/>
                </a:lnTo>
                <a:lnTo>
                  <a:pt x="1978791" y="1262"/>
                </a:lnTo>
                <a:lnTo>
                  <a:pt x="2125443" y="4986"/>
                </a:lnTo>
                <a:lnTo>
                  <a:pt x="2268285" y="11071"/>
                </a:lnTo>
                <a:lnTo>
                  <a:pt x="2406847" y="19421"/>
                </a:lnTo>
                <a:lnTo>
                  <a:pt x="2540656" y="29938"/>
                </a:lnTo>
                <a:lnTo>
                  <a:pt x="2669244" y="42523"/>
                </a:lnTo>
                <a:lnTo>
                  <a:pt x="2792139" y="57078"/>
                </a:lnTo>
                <a:lnTo>
                  <a:pt x="2908870" y="73505"/>
                </a:lnTo>
                <a:lnTo>
                  <a:pt x="3018968" y="91707"/>
                </a:lnTo>
                <a:lnTo>
                  <a:pt x="3121961" y="111585"/>
                </a:lnTo>
                <a:lnTo>
                  <a:pt x="3217379" y="133041"/>
                </a:lnTo>
                <a:lnTo>
                  <a:pt x="3304751" y="155978"/>
                </a:lnTo>
                <a:lnTo>
                  <a:pt x="3383606" y="180297"/>
                </a:lnTo>
                <a:lnTo>
                  <a:pt x="3453475" y="205900"/>
                </a:lnTo>
                <a:lnTo>
                  <a:pt x="3513885" y="232689"/>
                </a:lnTo>
                <a:lnTo>
                  <a:pt x="3564367" y="260567"/>
                </a:lnTo>
                <a:lnTo>
                  <a:pt x="3604450" y="289435"/>
                </a:lnTo>
                <a:lnTo>
                  <a:pt x="3633664" y="319195"/>
                </a:lnTo>
                <a:lnTo>
                  <a:pt x="3657600" y="381000"/>
                </a:lnTo>
                <a:lnTo>
                  <a:pt x="3651537" y="412248"/>
                </a:lnTo>
                <a:lnTo>
                  <a:pt x="3604450" y="472560"/>
                </a:lnTo>
                <a:lnTo>
                  <a:pt x="3564367" y="501427"/>
                </a:lnTo>
                <a:lnTo>
                  <a:pt x="3513885" y="529304"/>
                </a:lnTo>
                <a:lnTo>
                  <a:pt x="3453475" y="556093"/>
                </a:lnTo>
                <a:lnTo>
                  <a:pt x="3383606" y="581697"/>
                </a:lnTo>
                <a:lnTo>
                  <a:pt x="3304751" y="606016"/>
                </a:lnTo>
                <a:lnTo>
                  <a:pt x="3217379" y="628953"/>
                </a:lnTo>
                <a:lnTo>
                  <a:pt x="3121961" y="650409"/>
                </a:lnTo>
                <a:lnTo>
                  <a:pt x="3018968" y="670288"/>
                </a:lnTo>
                <a:lnTo>
                  <a:pt x="2908870" y="688490"/>
                </a:lnTo>
                <a:lnTo>
                  <a:pt x="2792139" y="704918"/>
                </a:lnTo>
                <a:lnTo>
                  <a:pt x="2669244" y="719474"/>
                </a:lnTo>
                <a:lnTo>
                  <a:pt x="2540656" y="732059"/>
                </a:lnTo>
                <a:lnTo>
                  <a:pt x="2406847" y="742576"/>
                </a:lnTo>
                <a:lnTo>
                  <a:pt x="2268285" y="750927"/>
                </a:lnTo>
                <a:lnTo>
                  <a:pt x="2125443" y="757013"/>
                </a:lnTo>
                <a:lnTo>
                  <a:pt x="1978791" y="760737"/>
                </a:lnTo>
                <a:lnTo>
                  <a:pt x="1828800" y="762000"/>
                </a:lnTo>
                <a:lnTo>
                  <a:pt x="1678808" y="760737"/>
                </a:lnTo>
                <a:lnTo>
                  <a:pt x="1532156" y="757013"/>
                </a:lnTo>
                <a:lnTo>
                  <a:pt x="1389314" y="750927"/>
                </a:lnTo>
                <a:lnTo>
                  <a:pt x="1250752" y="742576"/>
                </a:lnTo>
                <a:lnTo>
                  <a:pt x="1116943" y="732059"/>
                </a:lnTo>
                <a:lnTo>
                  <a:pt x="988355" y="719474"/>
                </a:lnTo>
                <a:lnTo>
                  <a:pt x="865460" y="704918"/>
                </a:lnTo>
                <a:lnTo>
                  <a:pt x="748729" y="688490"/>
                </a:lnTo>
                <a:lnTo>
                  <a:pt x="638631" y="670288"/>
                </a:lnTo>
                <a:lnTo>
                  <a:pt x="535638" y="650409"/>
                </a:lnTo>
                <a:lnTo>
                  <a:pt x="440220" y="628953"/>
                </a:lnTo>
                <a:lnTo>
                  <a:pt x="352848" y="606016"/>
                </a:lnTo>
                <a:lnTo>
                  <a:pt x="273993" y="581697"/>
                </a:lnTo>
                <a:lnTo>
                  <a:pt x="204124" y="556093"/>
                </a:lnTo>
                <a:lnTo>
                  <a:pt x="143714" y="529304"/>
                </a:lnTo>
                <a:lnTo>
                  <a:pt x="93232" y="501427"/>
                </a:lnTo>
                <a:lnTo>
                  <a:pt x="53149" y="472560"/>
                </a:lnTo>
                <a:lnTo>
                  <a:pt x="23935" y="442801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12507" y="3660394"/>
            <a:ext cx="3462020" cy="566420"/>
          </a:xfrm>
          <a:custGeom>
            <a:avLst/>
            <a:gdLst/>
            <a:ahLst/>
            <a:cxnLst/>
            <a:rect l="l" t="t" r="r" b="b"/>
            <a:pathLst>
              <a:path w="3462020" h="566420">
                <a:moveTo>
                  <a:pt x="0" y="282955"/>
                </a:moveTo>
                <a:lnTo>
                  <a:pt x="22652" y="328842"/>
                </a:lnTo>
                <a:lnTo>
                  <a:pt x="88235" y="372371"/>
                </a:lnTo>
                <a:lnTo>
                  <a:pt x="136011" y="393069"/>
                </a:lnTo>
                <a:lnTo>
                  <a:pt x="193183" y="412960"/>
                </a:lnTo>
                <a:lnTo>
                  <a:pt x="259305" y="431970"/>
                </a:lnTo>
                <a:lnTo>
                  <a:pt x="333932" y="450027"/>
                </a:lnTo>
                <a:lnTo>
                  <a:pt x="416619" y="467058"/>
                </a:lnTo>
                <a:lnTo>
                  <a:pt x="506920" y="482990"/>
                </a:lnTo>
                <a:lnTo>
                  <a:pt x="604389" y="497750"/>
                </a:lnTo>
                <a:lnTo>
                  <a:pt x="708582" y="511266"/>
                </a:lnTo>
                <a:lnTo>
                  <a:pt x="819052" y="523464"/>
                </a:lnTo>
                <a:lnTo>
                  <a:pt x="935354" y="534272"/>
                </a:lnTo>
                <a:lnTo>
                  <a:pt x="1057042" y="543617"/>
                </a:lnTo>
                <a:lnTo>
                  <a:pt x="1183672" y="551426"/>
                </a:lnTo>
                <a:lnTo>
                  <a:pt x="1314797" y="557626"/>
                </a:lnTo>
                <a:lnTo>
                  <a:pt x="1449973" y="562145"/>
                </a:lnTo>
                <a:lnTo>
                  <a:pt x="1588753" y="564910"/>
                </a:lnTo>
                <a:lnTo>
                  <a:pt x="1730692" y="565848"/>
                </a:lnTo>
                <a:lnTo>
                  <a:pt x="1872632" y="564910"/>
                </a:lnTo>
                <a:lnTo>
                  <a:pt x="2011413" y="562145"/>
                </a:lnTo>
                <a:lnTo>
                  <a:pt x="2146591" y="557626"/>
                </a:lnTo>
                <a:lnTo>
                  <a:pt x="2277719" y="551426"/>
                </a:lnTo>
                <a:lnTo>
                  <a:pt x="2404352" y="543617"/>
                </a:lnTo>
                <a:lnTo>
                  <a:pt x="2526044" y="534272"/>
                </a:lnTo>
                <a:lnTo>
                  <a:pt x="2642350" y="523464"/>
                </a:lnTo>
                <a:lnTo>
                  <a:pt x="2752825" y="511266"/>
                </a:lnTo>
                <a:lnTo>
                  <a:pt x="2857022" y="497750"/>
                </a:lnTo>
                <a:lnTo>
                  <a:pt x="2954496" y="482990"/>
                </a:lnTo>
                <a:lnTo>
                  <a:pt x="3044801" y="467058"/>
                </a:lnTo>
                <a:lnTo>
                  <a:pt x="3127493" y="450027"/>
                </a:lnTo>
                <a:lnTo>
                  <a:pt x="3202125" y="431970"/>
                </a:lnTo>
                <a:lnTo>
                  <a:pt x="3268251" y="412960"/>
                </a:lnTo>
                <a:lnTo>
                  <a:pt x="3325427" y="393069"/>
                </a:lnTo>
                <a:lnTo>
                  <a:pt x="3373206" y="372371"/>
                </a:lnTo>
                <a:lnTo>
                  <a:pt x="3411144" y="350937"/>
                </a:lnTo>
                <a:lnTo>
                  <a:pt x="3455710" y="306157"/>
                </a:lnTo>
                <a:lnTo>
                  <a:pt x="3461448" y="282955"/>
                </a:lnTo>
                <a:lnTo>
                  <a:pt x="3455710" y="259757"/>
                </a:lnTo>
                <a:lnTo>
                  <a:pt x="3411144" y="214978"/>
                </a:lnTo>
                <a:lnTo>
                  <a:pt x="3373206" y="193543"/>
                </a:lnTo>
                <a:lnTo>
                  <a:pt x="3325427" y="172843"/>
                </a:lnTo>
                <a:lnTo>
                  <a:pt x="3268251" y="152948"/>
                </a:lnTo>
                <a:lnTo>
                  <a:pt x="3202125" y="133934"/>
                </a:lnTo>
                <a:lnTo>
                  <a:pt x="3127493" y="115872"/>
                </a:lnTo>
                <a:lnTo>
                  <a:pt x="3044801" y="98836"/>
                </a:lnTo>
                <a:lnTo>
                  <a:pt x="2954496" y="82899"/>
                </a:lnTo>
                <a:lnTo>
                  <a:pt x="2857022" y="68133"/>
                </a:lnTo>
                <a:lnTo>
                  <a:pt x="2752825" y="54612"/>
                </a:lnTo>
                <a:lnTo>
                  <a:pt x="2642350" y="42408"/>
                </a:lnTo>
                <a:lnTo>
                  <a:pt x="2526044" y="31594"/>
                </a:lnTo>
                <a:lnTo>
                  <a:pt x="2404352" y="22244"/>
                </a:lnTo>
                <a:lnTo>
                  <a:pt x="2277719" y="14431"/>
                </a:lnTo>
                <a:lnTo>
                  <a:pt x="2146591" y="8227"/>
                </a:lnTo>
                <a:lnTo>
                  <a:pt x="2011413" y="3705"/>
                </a:lnTo>
                <a:lnTo>
                  <a:pt x="1872632" y="938"/>
                </a:lnTo>
                <a:lnTo>
                  <a:pt x="1730692" y="0"/>
                </a:lnTo>
                <a:lnTo>
                  <a:pt x="1588753" y="938"/>
                </a:lnTo>
                <a:lnTo>
                  <a:pt x="1449973" y="3705"/>
                </a:lnTo>
                <a:lnTo>
                  <a:pt x="1314797" y="8227"/>
                </a:lnTo>
                <a:lnTo>
                  <a:pt x="1183672" y="14431"/>
                </a:lnTo>
                <a:lnTo>
                  <a:pt x="1057042" y="22244"/>
                </a:lnTo>
                <a:lnTo>
                  <a:pt x="935354" y="31594"/>
                </a:lnTo>
                <a:lnTo>
                  <a:pt x="819052" y="42408"/>
                </a:lnTo>
                <a:lnTo>
                  <a:pt x="708582" y="54612"/>
                </a:lnTo>
                <a:lnTo>
                  <a:pt x="604389" y="68133"/>
                </a:lnTo>
                <a:lnTo>
                  <a:pt x="506920" y="82899"/>
                </a:lnTo>
                <a:lnTo>
                  <a:pt x="416619" y="98836"/>
                </a:lnTo>
                <a:lnTo>
                  <a:pt x="333932" y="115872"/>
                </a:lnTo>
                <a:lnTo>
                  <a:pt x="259305" y="133934"/>
                </a:lnTo>
                <a:lnTo>
                  <a:pt x="193183" y="152948"/>
                </a:lnTo>
                <a:lnTo>
                  <a:pt x="136011" y="172843"/>
                </a:lnTo>
                <a:lnTo>
                  <a:pt x="88235" y="193543"/>
                </a:lnTo>
                <a:lnTo>
                  <a:pt x="50300" y="214978"/>
                </a:lnTo>
                <a:lnTo>
                  <a:pt x="5737" y="259757"/>
                </a:lnTo>
                <a:lnTo>
                  <a:pt x="0" y="2829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67000" y="895350"/>
            <a:ext cx="990600" cy="533400"/>
          </a:xfrm>
          <a:custGeom>
            <a:avLst/>
            <a:gdLst/>
            <a:ahLst/>
            <a:cxnLst/>
            <a:rect l="l" t="t" r="r" b="b"/>
            <a:pathLst>
              <a:path w="990600" h="533400">
                <a:moveTo>
                  <a:pt x="990600" y="266700"/>
                </a:moveTo>
                <a:lnTo>
                  <a:pt x="0" y="266700"/>
                </a:lnTo>
                <a:lnTo>
                  <a:pt x="495300" y="533400"/>
                </a:lnTo>
                <a:lnTo>
                  <a:pt x="990600" y="266700"/>
                </a:lnTo>
                <a:close/>
              </a:path>
              <a:path w="990600" h="533400">
                <a:moveTo>
                  <a:pt x="742950" y="0"/>
                </a:moveTo>
                <a:lnTo>
                  <a:pt x="247650" y="0"/>
                </a:lnTo>
                <a:lnTo>
                  <a:pt x="247650" y="266700"/>
                </a:lnTo>
                <a:lnTo>
                  <a:pt x="742950" y="266700"/>
                </a:lnTo>
                <a:lnTo>
                  <a:pt x="74295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435" y="21268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5" h="568960">
                <a:moveTo>
                  <a:pt x="958375" y="0"/>
                </a:moveTo>
                <a:lnTo>
                  <a:pt x="82182" y="0"/>
                </a:lnTo>
                <a:lnTo>
                  <a:pt x="79905" y="31"/>
                </a:lnTo>
                <a:lnTo>
                  <a:pt x="39624" y="11967"/>
                </a:lnTo>
                <a:lnTo>
                  <a:pt x="10933" y="41362"/>
                </a:lnTo>
                <a:lnTo>
                  <a:pt x="0" y="82240"/>
                </a:lnTo>
                <a:lnTo>
                  <a:pt x="29" y="488735"/>
                </a:lnTo>
                <a:lnTo>
                  <a:pt x="12007" y="529068"/>
                </a:lnTo>
                <a:lnTo>
                  <a:pt x="41450" y="557755"/>
                </a:lnTo>
                <a:lnTo>
                  <a:pt x="82182" y="568677"/>
                </a:lnTo>
                <a:lnTo>
                  <a:pt x="960726" y="568644"/>
                </a:lnTo>
                <a:lnTo>
                  <a:pt x="1001095" y="556650"/>
                </a:lnTo>
                <a:lnTo>
                  <a:pt x="1029801" y="527245"/>
                </a:lnTo>
                <a:lnTo>
                  <a:pt x="1040728" y="486528"/>
                </a:lnTo>
                <a:lnTo>
                  <a:pt x="1040693" y="79808"/>
                </a:lnTo>
                <a:lnTo>
                  <a:pt x="1028647" y="39440"/>
                </a:lnTo>
                <a:lnTo>
                  <a:pt x="999173" y="10852"/>
                </a:lnTo>
                <a:lnTo>
                  <a:pt x="95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435" y="21268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5" h="568960">
                <a:moveTo>
                  <a:pt x="82182" y="0"/>
                </a:moveTo>
                <a:lnTo>
                  <a:pt x="958375" y="0"/>
                </a:lnTo>
                <a:lnTo>
                  <a:pt x="972856" y="1279"/>
                </a:lnTo>
                <a:lnTo>
                  <a:pt x="1010557" y="18705"/>
                </a:lnTo>
                <a:lnTo>
                  <a:pt x="1034900" y="51881"/>
                </a:lnTo>
                <a:lnTo>
                  <a:pt x="1040728" y="486528"/>
                </a:lnTo>
                <a:lnTo>
                  <a:pt x="1039439" y="500981"/>
                </a:lnTo>
                <a:lnTo>
                  <a:pt x="1021906" y="538604"/>
                </a:lnTo>
                <a:lnTo>
                  <a:pt x="988633" y="562884"/>
                </a:lnTo>
                <a:lnTo>
                  <a:pt x="82182" y="568677"/>
                </a:lnTo>
                <a:lnTo>
                  <a:pt x="67732" y="567388"/>
                </a:lnTo>
                <a:lnTo>
                  <a:pt x="30077" y="549865"/>
                </a:lnTo>
                <a:lnTo>
                  <a:pt x="5769" y="516616"/>
                </a:lnTo>
                <a:lnTo>
                  <a:pt x="0" y="82240"/>
                </a:lnTo>
                <a:lnTo>
                  <a:pt x="1291" y="67707"/>
                </a:lnTo>
                <a:lnTo>
                  <a:pt x="18829" y="29992"/>
                </a:lnTo>
                <a:lnTo>
                  <a:pt x="52068" y="5754"/>
                </a:lnTo>
                <a:lnTo>
                  <a:pt x="79905" y="31"/>
                </a:lnTo>
                <a:lnTo>
                  <a:pt x="82182" y="0"/>
                </a:lnTo>
                <a:close/>
              </a:path>
            </a:pathLst>
          </a:custGeom>
          <a:ln w="8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617" y="21268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654" y="2298298"/>
            <a:ext cx="46291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Arial"/>
                <a:cs typeface="Arial"/>
              </a:rPr>
              <a:t>Hive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232" y="2208494"/>
            <a:ext cx="484718" cy="406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6926" y="2126890"/>
            <a:ext cx="1040130" cy="568960"/>
          </a:xfrm>
          <a:custGeom>
            <a:avLst/>
            <a:gdLst/>
            <a:ahLst/>
            <a:cxnLst/>
            <a:rect l="l" t="t" r="r" b="b"/>
            <a:pathLst>
              <a:path w="1040130" h="568960">
                <a:moveTo>
                  <a:pt x="957598" y="0"/>
                </a:moveTo>
                <a:lnTo>
                  <a:pt x="82353" y="0"/>
                </a:lnTo>
                <a:lnTo>
                  <a:pt x="79891" y="35"/>
                </a:lnTo>
                <a:lnTo>
                  <a:pt x="39270" y="12012"/>
                </a:lnTo>
                <a:lnTo>
                  <a:pt x="10758" y="41399"/>
                </a:lnTo>
                <a:lnTo>
                  <a:pt x="0" y="82240"/>
                </a:lnTo>
                <a:lnTo>
                  <a:pt x="32" y="488873"/>
                </a:lnTo>
                <a:lnTo>
                  <a:pt x="11887" y="529142"/>
                </a:lnTo>
                <a:lnTo>
                  <a:pt x="41211" y="557777"/>
                </a:lnTo>
                <a:lnTo>
                  <a:pt x="82353" y="568677"/>
                </a:lnTo>
                <a:lnTo>
                  <a:pt x="960060" y="568642"/>
                </a:lnTo>
                <a:lnTo>
                  <a:pt x="1000707" y="556626"/>
                </a:lnTo>
                <a:lnTo>
                  <a:pt x="1029262" y="527225"/>
                </a:lnTo>
                <a:lnTo>
                  <a:pt x="1040043" y="486528"/>
                </a:lnTo>
                <a:lnTo>
                  <a:pt x="1040005" y="79734"/>
                </a:lnTo>
                <a:lnTo>
                  <a:pt x="1028083" y="39401"/>
                </a:lnTo>
                <a:lnTo>
                  <a:pt x="998723" y="10841"/>
                </a:lnTo>
                <a:lnTo>
                  <a:pt x="9575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6926" y="2126890"/>
            <a:ext cx="1040130" cy="568960"/>
          </a:xfrm>
          <a:custGeom>
            <a:avLst/>
            <a:gdLst/>
            <a:ahLst/>
            <a:cxnLst/>
            <a:rect l="l" t="t" r="r" b="b"/>
            <a:pathLst>
              <a:path w="1040130" h="568960">
                <a:moveTo>
                  <a:pt x="82353" y="0"/>
                </a:moveTo>
                <a:lnTo>
                  <a:pt x="957598" y="0"/>
                </a:lnTo>
                <a:lnTo>
                  <a:pt x="972263" y="1277"/>
                </a:lnTo>
                <a:lnTo>
                  <a:pt x="1010097" y="18686"/>
                </a:lnTo>
                <a:lnTo>
                  <a:pt x="1034275" y="51831"/>
                </a:lnTo>
                <a:lnTo>
                  <a:pt x="1040043" y="486528"/>
                </a:lnTo>
                <a:lnTo>
                  <a:pt x="1038775" y="500973"/>
                </a:lnTo>
                <a:lnTo>
                  <a:pt x="1021438" y="538581"/>
                </a:lnTo>
                <a:lnTo>
                  <a:pt x="988221" y="562863"/>
                </a:lnTo>
                <a:lnTo>
                  <a:pt x="82353" y="568677"/>
                </a:lnTo>
                <a:lnTo>
                  <a:pt x="67675" y="567391"/>
                </a:lnTo>
                <a:lnTo>
                  <a:pt x="29844" y="549902"/>
                </a:lnTo>
                <a:lnTo>
                  <a:pt x="5715" y="516711"/>
                </a:lnTo>
                <a:lnTo>
                  <a:pt x="0" y="82240"/>
                </a:lnTo>
                <a:lnTo>
                  <a:pt x="1265" y="67721"/>
                </a:lnTo>
                <a:lnTo>
                  <a:pt x="18568" y="30037"/>
                </a:lnTo>
                <a:lnTo>
                  <a:pt x="51743" y="5791"/>
                </a:lnTo>
                <a:lnTo>
                  <a:pt x="79891" y="35"/>
                </a:lnTo>
                <a:lnTo>
                  <a:pt x="82353" y="0"/>
                </a:lnTo>
                <a:close/>
              </a:path>
            </a:pathLst>
          </a:custGeom>
          <a:ln w="8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9279" y="21268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36105" y="2298298"/>
            <a:ext cx="34226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Arial"/>
                <a:cs typeface="Arial"/>
              </a:rPr>
              <a:t>Pi</a:t>
            </a:r>
            <a:r>
              <a:rPr sz="1700" spc="15" dirty="0">
                <a:latin typeface="Arial"/>
                <a:cs typeface="Arial"/>
              </a:rPr>
              <a:t>g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15566" y="2215936"/>
            <a:ext cx="285938" cy="390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435" y="2759250"/>
            <a:ext cx="3265170" cy="476250"/>
          </a:xfrm>
          <a:custGeom>
            <a:avLst/>
            <a:gdLst/>
            <a:ahLst/>
            <a:cxnLst/>
            <a:rect l="l" t="t" r="r" b="b"/>
            <a:pathLst>
              <a:path w="3265170" h="476250">
                <a:moveTo>
                  <a:pt x="3182922" y="0"/>
                </a:moveTo>
                <a:lnTo>
                  <a:pt x="82182" y="0"/>
                </a:lnTo>
                <a:lnTo>
                  <a:pt x="79905" y="31"/>
                </a:lnTo>
                <a:lnTo>
                  <a:pt x="39624" y="12010"/>
                </a:lnTo>
                <a:lnTo>
                  <a:pt x="10933" y="41442"/>
                </a:lnTo>
                <a:lnTo>
                  <a:pt x="0" y="82240"/>
                </a:lnTo>
                <a:lnTo>
                  <a:pt x="30" y="395687"/>
                </a:lnTo>
                <a:lnTo>
                  <a:pt x="12022" y="436033"/>
                </a:lnTo>
                <a:lnTo>
                  <a:pt x="41462" y="464719"/>
                </a:lnTo>
                <a:lnTo>
                  <a:pt x="82182" y="475638"/>
                </a:lnTo>
                <a:lnTo>
                  <a:pt x="3185173" y="475608"/>
                </a:lnTo>
                <a:lnTo>
                  <a:pt x="3225577" y="463640"/>
                </a:lnTo>
                <a:lnTo>
                  <a:pt x="3254215" y="434213"/>
                </a:lnTo>
                <a:lnTo>
                  <a:pt x="3265093" y="393434"/>
                </a:lnTo>
                <a:lnTo>
                  <a:pt x="3265062" y="79964"/>
                </a:lnTo>
                <a:lnTo>
                  <a:pt x="3253131" y="39600"/>
                </a:lnTo>
                <a:lnTo>
                  <a:pt x="3223754" y="10915"/>
                </a:lnTo>
                <a:lnTo>
                  <a:pt x="3182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435" y="2759250"/>
            <a:ext cx="3263265" cy="476250"/>
          </a:xfrm>
          <a:custGeom>
            <a:avLst/>
            <a:gdLst/>
            <a:ahLst/>
            <a:cxnLst/>
            <a:rect l="l" t="t" r="r" b="b"/>
            <a:pathLst>
              <a:path w="3263265" h="476250">
                <a:moveTo>
                  <a:pt x="82182" y="0"/>
                </a:moveTo>
                <a:lnTo>
                  <a:pt x="3182922" y="0"/>
                </a:lnTo>
                <a:lnTo>
                  <a:pt x="3197436" y="1287"/>
                </a:lnTo>
                <a:lnTo>
                  <a:pt x="3235115" y="18803"/>
                </a:lnTo>
                <a:lnTo>
                  <a:pt x="3259342" y="52058"/>
                </a:lnTo>
                <a:lnTo>
                  <a:pt x="3263178" y="64869"/>
                </a:lnTo>
              </a:path>
              <a:path w="3263265" h="476250">
                <a:moveTo>
                  <a:pt x="3263178" y="410248"/>
                </a:moveTo>
                <a:lnTo>
                  <a:pt x="3246346" y="445585"/>
                </a:lnTo>
                <a:lnTo>
                  <a:pt x="3213121" y="469871"/>
                </a:lnTo>
                <a:lnTo>
                  <a:pt x="82182" y="475638"/>
                </a:lnTo>
                <a:lnTo>
                  <a:pt x="67736" y="474350"/>
                </a:lnTo>
                <a:lnTo>
                  <a:pt x="30091" y="456830"/>
                </a:lnTo>
                <a:lnTo>
                  <a:pt x="5781" y="423579"/>
                </a:lnTo>
                <a:lnTo>
                  <a:pt x="0" y="82240"/>
                </a:lnTo>
                <a:lnTo>
                  <a:pt x="1291" y="67754"/>
                </a:lnTo>
                <a:lnTo>
                  <a:pt x="18829" y="30068"/>
                </a:lnTo>
                <a:lnTo>
                  <a:pt x="52068" y="5777"/>
                </a:lnTo>
                <a:lnTo>
                  <a:pt x="79905" y="31"/>
                </a:lnTo>
                <a:lnTo>
                  <a:pt x="82182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0617" y="2759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2302" y="2883469"/>
            <a:ext cx="120713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Arial"/>
                <a:cs typeface="Arial"/>
              </a:rPr>
              <a:t>Ma</a:t>
            </a:r>
            <a:r>
              <a:rPr sz="1700" spc="10" dirty="0">
                <a:latin typeface="Arial"/>
                <a:cs typeface="Arial"/>
              </a:rPr>
              <a:t>pRedu</a:t>
            </a:r>
            <a:r>
              <a:rPr sz="1700" spc="5" dirty="0">
                <a:latin typeface="Arial"/>
                <a:cs typeface="Arial"/>
              </a:rPr>
              <a:t>ce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82872" y="2842855"/>
            <a:ext cx="987055" cy="306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4962" y="3298571"/>
            <a:ext cx="3248660" cy="474980"/>
          </a:xfrm>
          <a:custGeom>
            <a:avLst/>
            <a:gdLst/>
            <a:ahLst/>
            <a:cxnLst/>
            <a:rect l="l" t="t" r="r" b="b"/>
            <a:pathLst>
              <a:path w="3248660" h="474979">
                <a:moveTo>
                  <a:pt x="3166395" y="0"/>
                </a:moveTo>
                <a:lnTo>
                  <a:pt x="82180" y="0"/>
                </a:lnTo>
                <a:lnTo>
                  <a:pt x="79923" y="30"/>
                </a:lnTo>
                <a:lnTo>
                  <a:pt x="39540" y="12000"/>
                </a:lnTo>
                <a:lnTo>
                  <a:pt x="10889" y="41427"/>
                </a:lnTo>
                <a:lnTo>
                  <a:pt x="0" y="82204"/>
                </a:lnTo>
                <a:lnTo>
                  <a:pt x="30" y="394804"/>
                </a:lnTo>
                <a:lnTo>
                  <a:pt x="11969" y="435508"/>
                </a:lnTo>
                <a:lnTo>
                  <a:pt x="41362" y="463990"/>
                </a:lnTo>
                <a:lnTo>
                  <a:pt x="82180" y="474713"/>
                </a:lnTo>
                <a:lnTo>
                  <a:pt x="3168648" y="474683"/>
                </a:lnTo>
                <a:lnTo>
                  <a:pt x="3209051" y="462924"/>
                </a:lnTo>
                <a:lnTo>
                  <a:pt x="3237688" y="433687"/>
                </a:lnTo>
                <a:lnTo>
                  <a:pt x="3248566" y="392506"/>
                </a:lnTo>
                <a:lnTo>
                  <a:pt x="3248535" y="79959"/>
                </a:lnTo>
                <a:lnTo>
                  <a:pt x="3236613" y="39609"/>
                </a:lnTo>
                <a:lnTo>
                  <a:pt x="3207235" y="10920"/>
                </a:lnTo>
                <a:lnTo>
                  <a:pt x="3166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4962" y="3298571"/>
            <a:ext cx="3246755" cy="474980"/>
          </a:xfrm>
          <a:custGeom>
            <a:avLst/>
            <a:gdLst/>
            <a:ahLst/>
            <a:cxnLst/>
            <a:rect l="l" t="t" r="r" b="b"/>
            <a:pathLst>
              <a:path w="3246754" h="474979">
                <a:moveTo>
                  <a:pt x="82180" y="0"/>
                </a:moveTo>
                <a:lnTo>
                  <a:pt x="3166395" y="0"/>
                </a:lnTo>
                <a:lnTo>
                  <a:pt x="3180912" y="1288"/>
                </a:lnTo>
                <a:lnTo>
                  <a:pt x="3218597" y="18810"/>
                </a:lnTo>
                <a:lnTo>
                  <a:pt x="3242823" y="52065"/>
                </a:lnTo>
                <a:lnTo>
                  <a:pt x="3246650" y="64855"/>
                </a:lnTo>
              </a:path>
              <a:path w="3246754" h="474979">
                <a:moveTo>
                  <a:pt x="3246650" y="409577"/>
                </a:moveTo>
                <a:lnTo>
                  <a:pt x="3229820" y="445033"/>
                </a:lnTo>
                <a:lnTo>
                  <a:pt x="3196595" y="469060"/>
                </a:lnTo>
                <a:lnTo>
                  <a:pt x="82180" y="474713"/>
                </a:lnTo>
                <a:lnTo>
                  <a:pt x="67676" y="473453"/>
                </a:lnTo>
                <a:lnTo>
                  <a:pt x="29997" y="456196"/>
                </a:lnTo>
                <a:lnTo>
                  <a:pt x="5753" y="423025"/>
                </a:lnTo>
                <a:lnTo>
                  <a:pt x="0" y="82204"/>
                </a:lnTo>
                <a:lnTo>
                  <a:pt x="1284" y="67727"/>
                </a:lnTo>
                <a:lnTo>
                  <a:pt x="18764" y="30055"/>
                </a:lnTo>
                <a:lnTo>
                  <a:pt x="51995" y="5769"/>
                </a:lnTo>
                <a:lnTo>
                  <a:pt x="79923" y="30"/>
                </a:lnTo>
                <a:lnTo>
                  <a:pt x="82180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143" y="32985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3839" y="3422544"/>
            <a:ext cx="6223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" dirty="0">
                <a:latin typeface="Arial"/>
                <a:cs typeface="Arial"/>
              </a:rPr>
              <a:t>H</a:t>
            </a:r>
            <a:r>
              <a:rPr sz="1700" spc="10" dirty="0">
                <a:latin typeface="Arial"/>
                <a:cs typeface="Arial"/>
              </a:rPr>
              <a:t>DF</a:t>
            </a:r>
            <a:r>
              <a:rPr sz="1700" spc="20" dirty="0"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8383" y="3368358"/>
            <a:ext cx="1266218" cy="333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03029" y="21268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4" h="568960">
                <a:moveTo>
                  <a:pt x="958328" y="0"/>
                </a:moveTo>
                <a:lnTo>
                  <a:pt x="82171" y="0"/>
                </a:lnTo>
                <a:lnTo>
                  <a:pt x="79894" y="31"/>
                </a:lnTo>
                <a:lnTo>
                  <a:pt x="39540" y="11964"/>
                </a:lnTo>
                <a:lnTo>
                  <a:pt x="10893" y="41359"/>
                </a:lnTo>
                <a:lnTo>
                  <a:pt x="0" y="82240"/>
                </a:lnTo>
                <a:lnTo>
                  <a:pt x="29" y="488726"/>
                </a:lnTo>
                <a:lnTo>
                  <a:pt x="11959" y="529064"/>
                </a:lnTo>
                <a:lnTo>
                  <a:pt x="41359" y="557754"/>
                </a:lnTo>
                <a:lnTo>
                  <a:pt x="82171" y="568677"/>
                </a:lnTo>
                <a:lnTo>
                  <a:pt x="960535" y="568648"/>
                </a:lnTo>
                <a:lnTo>
                  <a:pt x="1000959" y="556698"/>
                </a:lnTo>
                <a:lnTo>
                  <a:pt x="1029614" y="527285"/>
                </a:lnTo>
                <a:lnTo>
                  <a:pt x="1040499" y="486528"/>
                </a:lnTo>
                <a:lnTo>
                  <a:pt x="1040467" y="79955"/>
                </a:lnTo>
                <a:lnTo>
                  <a:pt x="1028537" y="39519"/>
                </a:lnTo>
                <a:lnTo>
                  <a:pt x="999160" y="10875"/>
                </a:lnTo>
                <a:lnTo>
                  <a:pt x="9583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3029" y="2126890"/>
            <a:ext cx="1038860" cy="568960"/>
          </a:xfrm>
          <a:custGeom>
            <a:avLst/>
            <a:gdLst/>
            <a:ahLst/>
            <a:cxnLst/>
            <a:rect l="l" t="t" r="r" b="b"/>
            <a:pathLst>
              <a:path w="1038860" h="568960">
                <a:moveTo>
                  <a:pt x="82171" y="0"/>
                </a:moveTo>
                <a:lnTo>
                  <a:pt x="958328" y="0"/>
                </a:lnTo>
                <a:lnTo>
                  <a:pt x="972841" y="1282"/>
                </a:lnTo>
                <a:lnTo>
                  <a:pt x="1010521" y="18744"/>
                </a:lnTo>
                <a:lnTo>
                  <a:pt x="1034748" y="51983"/>
                </a:lnTo>
                <a:lnTo>
                  <a:pt x="1038583" y="64815"/>
                </a:lnTo>
              </a:path>
              <a:path w="1038860" h="568960">
                <a:moveTo>
                  <a:pt x="1038583" y="503327"/>
                </a:moveTo>
                <a:lnTo>
                  <a:pt x="1021740" y="538652"/>
                </a:lnTo>
                <a:lnTo>
                  <a:pt x="988496" y="562924"/>
                </a:lnTo>
                <a:lnTo>
                  <a:pt x="82171" y="568677"/>
                </a:lnTo>
                <a:lnTo>
                  <a:pt x="67673" y="567388"/>
                </a:lnTo>
                <a:lnTo>
                  <a:pt x="29992" y="549862"/>
                </a:lnTo>
                <a:lnTo>
                  <a:pt x="5742" y="516610"/>
                </a:lnTo>
                <a:lnTo>
                  <a:pt x="0" y="82240"/>
                </a:lnTo>
                <a:lnTo>
                  <a:pt x="1285" y="67706"/>
                </a:lnTo>
                <a:lnTo>
                  <a:pt x="18768" y="29990"/>
                </a:lnTo>
                <a:lnTo>
                  <a:pt x="51989" y="5751"/>
                </a:lnTo>
                <a:lnTo>
                  <a:pt x="79894" y="31"/>
                </a:lnTo>
                <a:lnTo>
                  <a:pt x="82171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85201" y="21268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73915" y="2298298"/>
            <a:ext cx="6838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Arial"/>
                <a:cs typeface="Arial"/>
              </a:rPr>
              <a:t>O</a:t>
            </a:r>
            <a:r>
              <a:rPr sz="1700" spc="5" dirty="0">
                <a:latin typeface="Arial"/>
                <a:cs typeface="Arial"/>
              </a:rPr>
              <a:t>t</a:t>
            </a:r>
            <a:r>
              <a:rPr sz="1700" spc="10" dirty="0">
                <a:latin typeface="Arial"/>
                <a:cs typeface="Arial"/>
              </a:rPr>
              <a:t>hers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52851" y="2128444"/>
            <a:ext cx="322580" cy="1275715"/>
          </a:xfrm>
          <a:custGeom>
            <a:avLst/>
            <a:gdLst/>
            <a:ahLst/>
            <a:cxnLst/>
            <a:rect l="l" t="t" r="r" b="b"/>
            <a:pathLst>
              <a:path w="322579" h="1275714">
                <a:moveTo>
                  <a:pt x="266412" y="0"/>
                </a:moveTo>
                <a:lnTo>
                  <a:pt x="52611" y="83"/>
                </a:lnTo>
                <a:lnTo>
                  <a:pt x="15320" y="17234"/>
                </a:lnTo>
                <a:lnTo>
                  <a:pt x="0" y="55825"/>
                </a:lnTo>
                <a:lnTo>
                  <a:pt x="0" y="1219114"/>
                </a:lnTo>
                <a:lnTo>
                  <a:pt x="17408" y="1259700"/>
                </a:lnTo>
                <a:lnTo>
                  <a:pt x="55706" y="1275100"/>
                </a:lnTo>
                <a:lnTo>
                  <a:pt x="269615" y="1275008"/>
                </a:lnTo>
                <a:lnTo>
                  <a:pt x="306771" y="1257557"/>
                </a:lnTo>
                <a:lnTo>
                  <a:pt x="322118" y="1219114"/>
                </a:lnTo>
                <a:lnTo>
                  <a:pt x="322033" y="52683"/>
                </a:lnTo>
                <a:lnTo>
                  <a:pt x="304681" y="15196"/>
                </a:lnTo>
                <a:lnTo>
                  <a:pt x="266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52851" y="2128444"/>
            <a:ext cx="322580" cy="1275715"/>
          </a:xfrm>
          <a:custGeom>
            <a:avLst/>
            <a:gdLst/>
            <a:ahLst/>
            <a:cxnLst/>
            <a:rect l="l" t="t" r="r" b="b"/>
            <a:pathLst>
              <a:path w="322579" h="1275714">
                <a:moveTo>
                  <a:pt x="0" y="1219114"/>
                </a:moveTo>
                <a:lnTo>
                  <a:pt x="0" y="55825"/>
                </a:lnTo>
                <a:lnTo>
                  <a:pt x="1862" y="41330"/>
                </a:lnTo>
                <a:lnTo>
                  <a:pt x="25952" y="8535"/>
                </a:lnTo>
                <a:lnTo>
                  <a:pt x="266412" y="0"/>
                </a:lnTo>
                <a:lnTo>
                  <a:pt x="280666" y="1838"/>
                </a:lnTo>
                <a:lnTo>
                  <a:pt x="313450" y="25816"/>
                </a:lnTo>
                <a:lnTo>
                  <a:pt x="322118" y="1219114"/>
                </a:lnTo>
                <a:lnTo>
                  <a:pt x="320248" y="1233442"/>
                </a:lnTo>
                <a:lnTo>
                  <a:pt x="296151" y="1266361"/>
                </a:lnTo>
                <a:lnTo>
                  <a:pt x="55706" y="1275100"/>
                </a:lnTo>
                <a:lnTo>
                  <a:pt x="41408" y="1273226"/>
                </a:lnTo>
                <a:lnTo>
                  <a:pt x="8665" y="1249032"/>
                </a:lnTo>
                <a:lnTo>
                  <a:pt x="91" y="1222340"/>
                </a:lnTo>
                <a:lnTo>
                  <a:pt x="0" y="1219114"/>
                </a:lnTo>
                <a:close/>
              </a:path>
            </a:pathLst>
          </a:custGeom>
          <a:ln w="5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2851" y="334755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88153" y="2180602"/>
            <a:ext cx="242194" cy="291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29785" y="2847870"/>
            <a:ext cx="174625" cy="4737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H</a:t>
            </a:r>
            <a:r>
              <a:rPr sz="1150" dirty="0">
                <a:latin typeface="Arial"/>
                <a:cs typeface="Arial"/>
              </a:rPr>
              <a:t>Ba</a:t>
            </a:r>
            <a:r>
              <a:rPr sz="1150" spc="-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20546" y="2134454"/>
            <a:ext cx="704850" cy="532765"/>
          </a:xfrm>
          <a:custGeom>
            <a:avLst/>
            <a:gdLst/>
            <a:ahLst/>
            <a:cxnLst/>
            <a:rect l="l" t="t" r="r" b="b"/>
            <a:pathLst>
              <a:path w="704850" h="532764">
                <a:moveTo>
                  <a:pt x="648910" y="0"/>
                </a:moveTo>
                <a:lnTo>
                  <a:pt x="55712" y="0"/>
                </a:lnTo>
                <a:lnTo>
                  <a:pt x="52518" y="91"/>
                </a:lnTo>
                <a:lnTo>
                  <a:pt x="15304" y="17527"/>
                </a:lnTo>
                <a:lnTo>
                  <a:pt x="0" y="55949"/>
                </a:lnTo>
                <a:lnTo>
                  <a:pt x="87" y="479935"/>
                </a:lnTo>
                <a:lnTo>
                  <a:pt x="17401" y="517302"/>
                </a:lnTo>
                <a:lnTo>
                  <a:pt x="55712" y="532668"/>
                </a:lnTo>
                <a:lnTo>
                  <a:pt x="652036" y="532580"/>
                </a:lnTo>
                <a:lnTo>
                  <a:pt x="689244" y="515215"/>
                </a:lnTo>
                <a:lnTo>
                  <a:pt x="704617" y="476780"/>
                </a:lnTo>
                <a:lnTo>
                  <a:pt x="704526" y="52756"/>
                </a:lnTo>
                <a:lnTo>
                  <a:pt x="687146" y="15403"/>
                </a:lnTo>
                <a:lnTo>
                  <a:pt x="648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546" y="2134454"/>
            <a:ext cx="704850" cy="532765"/>
          </a:xfrm>
          <a:custGeom>
            <a:avLst/>
            <a:gdLst/>
            <a:ahLst/>
            <a:cxnLst/>
            <a:rect l="l" t="t" r="r" b="b"/>
            <a:pathLst>
              <a:path w="704850" h="532764">
                <a:moveTo>
                  <a:pt x="55712" y="0"/>
                </a:moveTo>
                <a:lnTo>
                  <a:pt x="648910" y="0"/>
                </a:lnTo>
                <a:lnTo>
                  <a:pt x="663149" y="1875"/>
                </a:lnTo>
                <a:lnTo>
                  <a:pt x="695915" y="26071"/>
                </a:lnTo>
                <a:lnTo>
                  <a:pt x="704617" y="476780"/>
                </a:lnTo>
                <a:lnTo>
                  <a:pt x="702744" y="491124"/>
                </a:lnTo>
                <a:lnTo>
                  <a:pt x="678608" y="523992"/>
                </a:lnTo>
                <a:lnTo>
                  <a:pt x="55712" y="532668"/>
                </a:lnTo>
                <a:lnTo>
                  <a:pt x="41415" y="530799"/>
                </a:lnTo>
                <a:lnTo>
                  <a:pt x="8651" y="506644"/>
                </a:lnTo>
                <a:lnTo>
                  <a:pt x="0" y="55949"/>
                </a:lnTo>
                <a:lnTo>
                  <a:pt x="1861" y="41630"/>
                </a:lnTo>
                <a:lnTo>
                  <a:pt x="25918" y="8727"/>
                </a:lnTo>
                <a:lnTo>
                  <a:pt x="52518" y="91"/>
                </a:lnTo>
                <a:lnTo>
                  <a:pt x="55712" y="0"/>
                </a:lnTo>
                <a:close/>
              </a:path>
            </a:pathLst>
          </a:custGeom>
          <a:ln w="59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76258" y="2134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054662" y="2316913"/>
            <a:ext cx="32194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5" dirty="0">
                <a:latin typeface="Arial"/>
                <a:cs typeface="Arial"/>
              </a:rPr>
              <a:t>Hive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52347" y="2277054"/>
            <a:ext cx="327682" cy="275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71101" y="2134454"/>
            <a:ext cx="704215" cy="532765"/>
          </a:xfrm>
          <a:custGeom>
            <a:avLst/>
            <a:gdLst/>
            <a:ahLst/>
            <a:cxnLst/>
            <a:rect l="l" t="t" r="r" b="b"/>
            <a:pathLst>
              <a:path w="704214" h="532764">
                <a:moveTo>
                  <a:pt x="648441" y="0"/>
                </a:moveTo>
                <a:lnTo>
                  <a:pt x="55706" y="0"/>
                </a:lnTo>
                <a:lnTo>
                  <a:pt x="52471" y="91"/>
                </a:lnTo>
                <a:lnTo>
                  <a:pt x="15132" y="17525"/>
                </a:lnTo>
                <a:lnTo>
                  <a:pt x="0" y="55949"/>
                </a:lnTo>
                <a:lnTo>
                  <a:pt x="86" y="479930"/>
                </a:lnTo>
                <a:lnTo>
                  <a:pt x="17214" y="517300"/>
                </a:lnTo>
                <a:lnTo>
                  <a:pt x="55706" y="532668"/>
                </a:lnTo>
                <a:lnTo>
                  <a:pt x="651626" y="532580"/>
                </a:lnTo>
                <a:lnTo>
                  <a:pt x="688998" y="515215"/>
                </a:lnTo>
                <a:lnTo>
                  <a:pt x="704147" y="476780"/>
                </a:lnTo>
                <a:lnTo>
                  <a:pt x="704058" y="52756"/>
                </a:lnTo>
                <a:lnTo>
                  <a:pt x="686916" y="15403"/>
                </a:lnTo>
                <a:lnTo>
                  <a:pt x="648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71101" y="2134454"/>
            <a:ext cx="704215" cy="532765"/>
          </a:xfrm>
          <a:custGeom>
            <a:avLst/>
            <a:gdLst/>
            <a:ahLst/>
            <a:cxnLst/>
            <a:rect l="l" t="t" r="r" b="b"/>
            <a:pathLst>
              <a:path w="704214" h="532764">
                <a:moveTo>
                  <a:pt x="55706" y="0"/>
                </a:moveTo>
                <a:lnTo>
                  <a:pt x="648441" y="0"/>
                </a:lnTo>
                <a:lnTo>
                  <a:pt x="662890" y="1875"/>
                </a:lnTo>
                <a:lnTo>
                  <a:pt x="695597" y="26071"/>
                </a:lnTo>
                <a:lnTo>
                  <a:pt x="704147" y="476780"/>
                </a:lnTo>
                <a:lnTo>
                  <a:pt x="702314" y="491124"/>
                </a:lnTo>
                <a:lnTo>
                  <a:pt x="678412" y="523992"/>
                </a:lnTo>
                <a:lnTo>
                  <a:pt x="55706" y="532668"/>
                </a:lnTo>
                <a:lnTo>
                  <a:pt x="41249" y="530798"/>
                </a:lnTo>
                <a:lnTo>
                  <a:pt x="8533" y="506642"/>
                </a:lnTo>
                <a:lnTo>
                  <a:pt x="0" y="55949"/>
                </a:lnTo>
                <a:lnTo>
                  <a:pt x="1830" y="41629"/>
                </a:lnTo>
                <a:lnTo>
                  <a:pt x="25708" y="8725"/>
                </a:lnTo>
                <a:lnTo>
                  <a:pt x="52471" y="91"/>
                </a:lnTo>
                <a:lnTo>
                  <a:pt x="55706" y="0"/>
                </a:lnTo>
                <a:close/>
              </a:path>
            </a:pathLst>
          </a:custGeom>
          <a:ln w="59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26807" y="21344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868885" y="2316913"/>
            <a:ext cx="240029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Pi</a:t>
            </a:r>
            <a:r>
              <a:rPr sz="1150" spc="10" dirty="0">
                <a:latin typeface="Arial"/>
                <a:cs typeface="Arial"/>
              </a:rPr>
              <a:t>g</a:t>
            </a:r>
            <a:endParaRPr sz="115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97583" y="2282278"/>
            <a:ext cx="193691" cy="265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4929" y="2126585"/>
            <a:ext cx="321945" cy="1647825"/>
          </a:xfrm>
          <a:custGeom>
            <a:avLst/>
            <a:gdLst/>
            <a:ahLst/>
            <a:cxnLst/>
            <a:rect l="l" t="t" r="r" b="b"/>
            <a:pathLst>
              <a:path w="321945" h="1647825">
                <a:moveTo>
                  <a:pt x="265986" y="0"/>
                </a:moveTo>
                <a:lnTo>
                  <a:pt x="52616" y="85"/>
                </a:lnTo>
                <a:lnTo>
                  <a:pt x="15334" y="17428"/>
                </a:lnTo>
                <a:lnTo>
                  <a:pt x="0" y="55825"/>
                </a:lnTo>
                <a:lnTo>
                  <a:pt x="0" y="1591505"/>
                </a:lnTo>
                <a:lnTo>
                  <a:pt x="17385" y="1631974"/>
                </a:lnTo>
                <a:lnTo>
                  <a:pt x="55712" y="1647339"/>
                </a:lnTo>
                <a:lnTo>
                  <a:pt x="265986" y="1647339"/>
                </a:lnTo>
                <a:lnTo>
                  <a:pt x="306476" y="1629916"/>
                </a:lnTo>
                <a:lnTo>
                  <a:pt x="321698" y="1591505"/>
                </a:lnTo>
                <a:lnTo>
                  <a:pt x="321614" y="52725"/>
                </a:lnTo>
                <a:lnTo>
                  <a:pt x="304433" y="15374"/>
                </a:lnTo>
                <a:lnTo>
                  <a:pt x="2659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64929" y="2126585"/>
            <a:ext cx="321945" cy="1647825"/>
          </a:xfrm>
          <a:custGeom>
            <a:avLst/>
            <a:gdLst/>
            <a:ahLst/>
            <a:cxnLst/>
            <a:rect l="l" t="t" r="r" b="b"/>
            <a:pathLst>
              <a:path w="321945" h="1647825">
                <a:moveTo>
                  <a:pt x="0" y="1591505"/>
                </a:moveTo>
                <a:lnTo>
                  <a:pt x="0" y="55825"/>
                </a:lnTo>
                <a:lnTo>
                  <a:pt x="1865" y="41499"/>
                </a:lnTo>
                <a:lnTo>
                  <a:pt x="25968" y="8658"/>
                </a:lnTo>
                <a:lnTo>
                  <a:pt x="265986" y="0"/>
                </a:lnTo>
                <a:lnTo>
                  <a:pt x="280395" y="1870"/>
                </a:lnTo>
                <a:lnTo>
                  <a:pt x="313138" y="26032"/>
                </a:lnTo>
                <a:lnTo>
                  <a:pt x="321698" y="1591505"/>
                </a:lnTo>
                <a:lnTo>
                  <a:pt x="319853" y="1605841"/>
                </a:lnTo>
                <a:lnTo>
                  <a:pt x="295868" y="1638684"/>
                </a:lnTo>
                <a:lnTo>
                  <a:pt x="265986" y="1647339"/>
                </a:lnTo>
                <a:lnTo>
                  <a:pt x="55712" y="1647339"/>
                </a:lnTo>
                <a:lnTo>
                  <a:pt x="41408" y="1645470"/>
                </a:lnTo>
                <a:lnTo>
                  <a:pt x="8636" y="1621317"/>
                </a:lnTo>
                <a:lnTo>
                  <a:pt x="85" y="1594615"/>
                </a:lnTo>
                <a:lnTo>
                  <a:pt x="0" y="1591505"/>
                </a:lnTo>
                <a:close/>
              </a:path>
            </a:pathLst>
          </a:custGeom>
          <a:ln w="5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64929" y="37180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32961" y="2975692"/>
            <a:ext cx="174625" cy="7385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Z</a:t>
            </a:r>
            <a:r>
              <a:rPr sz="1150" dirty="0">
                <a:latin typeface="Arial"/>
                <a:cs typeface="Arial"/>
              </a:rPr>
              <a:t>o</a:t>
            </a:r>
            <a:r>
              <a:rPr sz="1150" spc="-5" dirty="0">
                <a:latin typeface="Arial"/>
                <a:cs typeface="Arial"/>
              </a:rPr>
              <a:t>o</a:t>
            </a:r>
            <a:r>
              <a:rPr sz="1150" dirty="0">
                <a:latin typeface="Arial"/>
                <a:cs typeface="Arial"/>
              </a:rPr>
              <a:t>k</a:t>
            </a:r>
            <a:r>
              <a:rPr sz="1150" spc="-5" dirty="0">
                <a:latin typeface="Arial"/>
                <a:cs typeface="Arial"/>
              </a:rPr>
              <a:t>ee</a:t>
            </a:r>
            <a:r>
              <a:rPr sz="1150" dirty="0">
                <a:latin typeface="Arial"/>
                <a:cs typeface="Arial"/>
              </a:rPr>
              <a:t>p</a:t>
            </a:r>
            <a:r>
              <a:rPr sz="1150" spc="-5" dirty="0">
                <a:latin typeface="Arial"/>
                <a:cs typeface="Arial"/>
              </a:rPr>
              <a:t>e</a:t>
            </a:r>
            <a:r>
              <a:rPr sz="1150" dirty="0">
                <a:latin typeface="Arial"/>
                <a:cs typeface="Arial"/>
              </a:rPr>
              <a:t>r</a:t>
            </a:r>
            <a:endParaRPr sz="11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2757" y="2199227"/>
            <a:ext cx="300367" cy="2051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07769" y="2132595"/>
            <a:ext cx="322580" cy="904240"/>
          </a:xfrm>
          <a:custGeom>
            <a:avLst/>
            <a:gdLst/>
            <a:ahLst/>
            <a:cxnLst/>
            <a:rect l="l" t="t" r="r" b="b"/>
            <a:pathLst>
              <a:path w="322579" h="904239">
                <a:moveTo>
                  <a:pt x="266474" y="0"/>
                </a:moveTo>
                <a:lnTo>
                  <a:pt x="52471" y="93"/>
                </a:lnTo>
                <a:lnTo>
                  <a:pt x="15295" y="17550"/>
                </a:lnTo>
                <a:lnTo>
                  <a:pt x="0" y="56011"/>
                </a:lnTo>
                <a:lnTo>
                  <a:pt x="0" y="847671"/>
                </a:lnTo>
                <a:lnTo>
                  <a:pt x="17422" y="888397"/>
                </a:lnTo>
                <a:lnTo>
                  <a:pt x="55706" y="903621"/>
                </a:lnTo>
                <a:lnTo>
                  <a:pt x="269648" y="903531"/>
                </a:lnTo>
                <a:lnTo>
                  <a:pt x="306823" y="886287"/>
                </a:lnTo>
                <a:lnTo>
                  <a:pt x="322180" y="847671"/>
                </a:lnTo>
                <a:lnTo>
                  <a:pt x="322086" y="52762"/>
                </a:lnTo>
                <a:lnTo>
                  <a:pt x="304692" y="15394"/>
                </a:lnTo>
                <a:lnTo>
                  <a:pt x="2664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07769" y="2132595"/>
            <a:ext cx="322580" cy="904240"/>
          </a:xfrm>
          <a:custGeom>
            <a:avLst/>
            <a:gdLst/>
            <a:ahLst/>
            <a:cxnLst/>
            <a:rect l="l" t="t" r="r" b="b"/>
            <a:pathLst>
              <a:path w="322579" h="904239">
                <a:moveTo>
                  <a:pt x="0" y="847671"/>
                </a:moveTo>
                <a:lnTo>
                  <a:pt x="0" y="56011"/>
                </a:lnTo>
                <a:lnTo>
                  <a:pt x="1860" y="41673"/>
                </a:lnTo>
                <a:lnTo>
                  <a:pt x="25901" y="8745"/>
                </a:lnTo>
                <a:lnTo>
                  <a:pt x="266474" y="0"/>
                </a:lnTo>
                <a:lnTo>
                  <a:pt x="280705" y="1873"/>
                </a:lnTo>
                <a:lnTo>
                  <a:pt x="313462" y="26061"/>
                </a:lnTo>
                <a:lnTo>
                  <a:pt x="322180" y="847671"/>
                </a:lnTo>
                <a:lnTo>
                  <a:pt x="320309" y="862160"/>
                </a:lnTo>
                <a:lnTo>
                  <a:pt x="296197" y="895017"/>
                </a:lnTo>
                <a:lnTo>
                  <a:pt x="55706" y="903621"/>
                </a:lnTo>
                <a:lnTo>
                  <a:pt x="41425" y="901777"/>
                </a:lnTo>
                <a:lnTo>
                  <a:pt x="8671" y="877769"/>
                </a:lnTo>
                <a:lnTo>
                  <a:pt x="90" y="850913"/>
                </a:lnTo>
                <a:lnTo>
                  <a:pt x="0" y="847671"/>
                </a:lnTo>
                <a:close/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07769" y="29802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584703" y="2516509"/>
            <a:ext cx="174625" cy="4737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Gi</a:t>
            </a:r>
            <a:r>
              <a:rPr sz="1150" dirty="0">
                <a:latin typeface="Arial"/>
                <a:cs typeface="Arial"/>
              </a:rPr>
              <a:t>r</a:t>
            </a:r>
            <a:r>
              <a:rPr sz="1150" spc="-5" dirty="0">
                <a:latin typeface="Arial"/>
                <a:cs typeface="Arial"/>
              </a:rPr>
              <a:t>ap</a:t>
            </a:r>
            <a:r>
              <a:rPr sz="1150" dirty="0">
                <a:latin typeface="Arial"/>
                <a:cs typeface="Arial"/>
              </a:rPr>
              <a:t>h</a:t>
            </a:r>
            <a:endParaRPr sz="11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31881" y="2160130"/>
            <a:ext cx="264600" cy="3234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73104" y="2131232"/>
            <a:ext cx="321945" cy="904240"/>
          </a:xfrm>
          <a:custGeom>
            <a:avLst/>
            <a:gdLst/>
            <a:ahLst/>
            <a:cxnLst/>
            <a:rect l="l" t="t" r="r" b="b"/>
            <a:pathLst>
              <a:path w="321945" h="904239">
                <a:moveTo>
                  <a:pt x="265979" y="0"/>
                </a:moveTo>
                <a:lnTo>
                  <a:pt x="52513" y="91"/>
                </a:lnTo>
                <a:lnTo>
                  <a:pt x="15289" y="17525"/>
                </a:lnTo>
                <a:lnTo>
                  <a:pt x="0" y="55949"/>
                </a:lnTo>
                <a:lnTo>
                  <a:pt x="0" y="847609"/>
                </a:lnTo>
                <a:lnTo>
                  <a:pt x="17415" y="888226"/>
                </a:lnTo>
                <a:lnTo>
                  <a:pt x="55706" y="903621"/>
                </a:lnTo>
                <a:lnTo>
                  <a:pt x="269214" y="903527"/>
                </a:lnTo>
                <a:lnTo>
                  <a:pt x="306389" y="886070"/>
                </a:lnTo>
                <a:lnTo>
                  <a:pt x="321685" y="847609"/>
                </a:lnTo>
                <a:lnTo>
                  <a:pt x="321595" y="52756"/>
                </a:lnTo>
                <a:lnTo>
                  <a:pt x="304262" y="15403"/>
                </a:lnTo>
                <a:lnTo>
                  <a:pt x="265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73104" y="2131232"/>
            <a:ext cx="321945" cy="904240"/>
          </a:xfrm>
          <a:custGeom>
            <a:avLst/>
            <a:gdLst/>
            <a:ahLst/>
            <a:cxnLst/>
            <a:rect l="l" t="t" r="r" b="b"/>
            <a:pathLst>
              <a:path w="321945" h="904239">
                <a:moveTo>
                  <a:pt x="0" y="847609"/>
                </a:moveTo>
                <a:lnTo>
                  <a:pt x="0" y="55949"/>
                </a:lnTo>
                <a:lnTo>
                  <a:pt x="1858" y="41629"/>
                </a:lnTo>
                <a:lnTo>
                  <a:pt x="25900" y="8725"/>
                </a:lnTo>
                <a:lnTo>
                  <a:pt x="265979" y="0"/>
                </a:lnTo>
                <a:lnTo>
                  <a:pt x="280260" y="1875"/>
                </a:lnTo>
                <a:lnTo>
                  <a:pt x="313014" y="26071"/>
                </a:lnTo>
                <a:lnTo>
                  <a:pt x="321685" y="847609"/>
                </a:lnTo>
                <a:lnTo>
                  <a:pt x="319824" y="861947"/>
                </a:lnTo>
                <a:lnTo>
                  <a:pt x="295783" y="894875"/>
                </a:lnTo>
                <a:lnTo>
                  <a:pt x="55706" y="903621"/>
                </a:lnTo>
                <a:lnTo>
                  <a:pt x="41411" y="901747"/>
                </a:lnTo>
                <a:lnTo>
                  <a:pt x="8672" y="877559"/>
                </a:lnTo>
                <a:lnTo>
                  <a:pt x="93" y="850858"/>
                </a:lnTo>
                <a:lnTo>
                  <a:pt x="0" y="847609"/>
                </a:lnTo>
                <a:close/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73104" y="29788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50039" y="2577167"/>
            <a:ext cx="174625" cy="4229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S</a:t>
            </a:r>
            <a:r>
              <a:rPr sz="1150" dirty="0">
                <a:latin typeface="Arial"/>
                <a:cs typeface="Arial"/>
              </a:rPr>
              <a:t>t</a:t>
            </a:r>
            <a:r>
              <a:rPr sz="1150" spc="-5" dirty="0">
                <a:latin typeface="Arial"/>
                <a:cs typeface="Arial"/>
              </a:rPr>
              <a:t>or</a:t>
            </a:r>
            <a:r>
              <a:rPr sz="1150" dirty="0">
                <a:latin typeface="Arial"/>
                <a:cs typeface="Arial"/>
              </a:rPr>
              <a:t>m</a:t>
            </a:r>
            <a:endParaRPr sz="11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909273" y="2190874"/>
            <a:ext cx="239894" cy="2637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39738" y="2133029"/>
            <a:ext cx="321945" cy="903605"/>
          </a:xfrm>
          <a:custGeom>
            <a:avLst/>
            <a:gdLst/>
            <a:ahLst/>
            <a:cxnLst/>
            <a:rect l="l" t="t" r="r" b="b"/>
            <a:pathLst>
              <a:path w="321945" h="903605">
                <a:moveTo>
                  <a:pt x="265979" y="0"/>
                </a:moveTo>
                <a:lnTo>
                  <a:pt x="52483" y="92"/>
                </a:lnTo>
                <a:lnTo>
                  <a:pt x="15340" y="17382"/>
                </a:lnTo>
                <a:lnTo>
                  <a:pt x="0" y="56011"/>
                </a:lnTo>
                <a:lnTo>
                  <a:pt x="0" y="847237"/>
                </a:lnTo>
                <a:lnTo>
                  <a:pt x="17470" y="887963"/>
                </a:lnTo>
                <a:lnTo>
                  <a:pt x="55706" y="903187"/>
                </a:lnTo>
                <a:lnTo>
                  <a:pt x="269171" y="903098"/>
                </a:lnTo>
                <a:lnTo>
                  <a:pt x="306396" y="885854"/>
                </a:lnTo>
                <a:lnTo>
                  <a:pt x="321685" y="847237"/>
                </a:lnTo>
                <a:lnTo>
                  <a:pt x="321592" y="52720"/>
                </a:lnTo>
                <a:lnTo>
                  <a:pt x="304270" y="15237"/>
                </a:lnTo>
                <a:lnTo>
                  <a:pt x="265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39738" y="2133029"/>
            <a:ext cx="321945" cy="903605"/>
          </a:xfrm>
          <a:custGeom>
            <a:avLst/>
            <a:gdLst/>
            <a:ahLst/>
            <a:cxnLst/>
            <a:rect l="l" t="t" r="r" b="b"/>
            <a:pathLst>
              <a:path w="321945" h="903605">
                <a:moveTo>
                  <a:pt x="0" y="847237"/>
                </a:moveTo>
                <a:lnTo>
                  <a:pt x="0" y="56011"/>
                </a:lnTo>
                <a:lnTo>
                  <a:pt x="1868" y="41526"/>
                </a:lnTo>
                <a:lnTo>
                  <a:pt x="25956" y="8638"/>
                </a:lnTo>
                <a:lnTo>
                  <a:pt x="265979" y="0"/>
                </a:lnTo>
                <a:lnTo>
                  <a:pt x="280273" y="1845"/>
                </a:lnTo>
                <a:lnTo>
                  <a:pt x="313013" y="25869"/>
                </a:lnTo>
                <a:lnTo>
                  <a:pt x="321685" y="847237"/>
                </a:lnTo>
                <a:lnTo>
                  <a:pt x="319826" y="861726"/>
                </a:lnTo>
                <a:lnTo>
                  <a:pt x="295785" y="894583"/>
                </a:lnTo>
                <a:lnTo>
                  <a:pt x="55706" y="903187"/>
                </a:lnTo>
                <a:lnTo>
                  <a:pt x="41467" y="901344"/>
                </a:lnTo>
                <a:lnTo>
                  <a:pt x="8701" y="877335"/>
                </a:lnTo>
                <a:lnTo>
                  <a:pt x="90" y="850479"/>
                </a:lnTo>
                <a:lnTo>
                  <a:pt x="0" y="847237"/>
                </a:lnTo>
                <a:close/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39738" y="29802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316672" y="2567802"/>
            <a:ext cx="174625" cy="4152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Spa</a:t>
            </a:r>
            <a:r>
              <a:rPr sz="1150" dirty="0">
                <a:latin typeface="Arial"/>
                <a:cs typeface="Arial"/>
              </a:rPr>
              <a:t>rk</a:t>
            </a:r>
            <a:endParaRPr sz="11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72259" y="2182423"/>
            <a:ext cx="195842" cy="3174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31601" y="2710928"/>
            <a:ext cx="1433195" cy="323215"/>
          </a:xfrm>
          <a:custGeom>
            <a:avLst/>
            <a:gdLst/>
            <a:ahLst/>
            <a:cxnLst/>
            <a:rect l="l" t="t" r="r" b="b"/>
            <a:pathLst>
              <a:path w="1433195" h="323214">
                <a:moveTo>
                  <a:pt x="1377368" y="0"/>
                </a:moveTo>
                <a:lnTo>
                  <a:pt x="55712" y="0"/>
                </a:lnTo>
                <a:lnTo>
                  <a:pt x="52469" y="92"/>
                </a:lnTo>
                <a:lnTo>
                  <a:pt x="15285" y="17384"/>
                </a:lnTo>
                <a:lnTo>
                  <a:pt x="0" y="56011"/>
                </a:lnTo>
                <a:lnTo>
                  <a:pt x="90" y="270244"/>
                </a:lnTo>
                <a:lnTo>
                  <a:pt x="17415" y="307594"/>
                </a:lnTo>
                <a:lnTo>
                  <a:pt x="55712" y="322996"/>
                </a:lnTo>
                <a:lnTo>
                  <a:pt x="1380397" y="322913"/>
                </a:lnTo>
                <a:lnTo>
                  <a:pt x="1417573" y="305520"/>
                </a:lnTo>
                <a:lnTo>
                  <a:pt x="1432889" y="267046"/>
                </a:lnTo>
                <a:lnTo>
                  <a:pt x="1432804" y="52867"/>
                </a:lnTo>
                <a:lnTo>
                  <a:pt x="1415548" y="15284"/>
                </a:lnTo>
                <a:lnTo>
                  <a:pt x="1377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31601" y="2710928"/>
            <a:ext cx="1433195" cy="323215"/>
          </a:xfrm>
          <a:custGeom>
            <a:avLst/>
            <a:gdLst/>
            <a:ahLst/>
            <a:cxnLst/>
            <a:rect l="l" t="t" r="r" b="b"/>
            <a:pathLst>
              <a:path w="1433195" h="323214">
                <a:moveTo>
                  <a:pt x="55712" y="0"/>
                </a:moveTo>
                <a:lnTo>
                  <a:pt x="1377368" y="0"/>
                </a:lnTo>
                <a:lnTo>
                  <a:pt x="1391609" y="1851"/>
                </a:lnTo>
                <a:lnTo>
                  <a:pt x="1424274" y="25947"/>
                </a:lnTo>
                <a:lnTo>
                  <a:pt x="1432889" y="267046"/>
                </a:lnTo>
                <a:lnTo>
                  <a:pt x="1431025" y="281389"/>
                </a:lnTo>
                <a:lnTo>
                  <a:pt x="1406960" y="314319"/>
                </a:lnTo>
                <a:lnTo>
                  <a:pt x="55712" y="322996"/>
                </a:lnTo>
                <a:lnTo>
                  <a:pt x="41421" y="321120"/>
                </a:lnTo>
                <a:lnTo>
                  <a:pt x="8666" y="296927"/>
                </a:lnTo>
                <a:lnTo>
                  <a:pt x="0" y="56011"/>
                </a:lnTo>
                <a:lnTo>
                  <a:pt x="1859" y="41527"/>
                </a:lnTo>
                <a:lnTo>
                  <a:pt x="25889" y="8640"/>
                </a:lnTo>
                <a:lnTo>
                  <a:pt x="52469" y="92"/>
                </a:lnTo>
                <a:lnTo>
                  <a:pt x="55712" y="0"/>
                </a:lnTo>
                <a:close/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87313" y="27109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086280" y="2788055"/>
            <a:ext cx="82613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Arial"/>
                <a:cs typeface="Arial"/>
              </a:rPr>
              <a:t>Ma</a:t>
            </a:r>
            <a:r>
              <a:rPr sz="1150" spc="5" dirty="0">
                <a:latin typeface="Arial"/>
                <a:cs typeface="Arial"/>
              </a:rPr>
              <a:t>pReduce</a:t>
            </a:r>
            <a:endParaRPr sz="11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921464" y="2764634"/>
            <a:ext cx="506950" cy="208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31601" y="3084235"/>
            <a:ext cx="2882900" cy="323215"/>
          </a:xfrm>
          <a:custGeom>
            <a:avLst/>
            <a:gdLst/>
            <a:ahLst/>
            <a:cxnLst/>
            <a:rect l="l" t="t" r="r" b="b"/>
            <a:pathLst>
              <a:path w="2882900" h="323214">
                <a:moveTo>
                  <a:pt x="2826963" y="0"/>
                </a:moveTo>
                <a:lnTo>
                  <a:pt x="55712" y="0"/>
                </a:lnTo>
                <a:lnTo>
                  <a:pt x="52469" y="94"/>
                </a:lnTo>
                <a:lnTo>
                  <a:pt x="15285" y="17552"/>
                </a:lnTo>
                <a:lnTo>
                  <a:pt x="0" y="56011"/>
                </a:lnTo>
                <a:lnTo>
                  <a:pt x="92" y="270291"/>
                </a:lnTo>
                <a:lnTo>
                  <a:pt x="17425" y="307769"/>
                </a:lnTo>
                <a:lnTo>
                  <a:pt x="55712" y="323002"/>
                </a:lnTo>
                <a:lnTo>
                  <a:pt x="2830215" y="322908"/>
                </a:lnTo>
                <a:lnTo>
                  <a:pt x="2867370" y="305620"/>
                </a:lnTo>
                <a:lnTo>
                  <a:pt x="2882731" y="267015"/>
                </a:lnTo>
                <a:lnTo>
                  <a:pt x="2882634" y="52714"/>
                </a:lnTo>
                <a:lnTo>
                  <a:pt x="2865194" y="15378"/>
                </a:lnTo>
                <a:lnTo>
                  <a:pt x="2826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31601" y="3084235"/>
            <a:ext cx="2882900" cy="323215"/>
          </a:xfrm>
          <a:custGeom>
            <a:avLst/>
            <a:gdLst/>
            <a:ahLst/>
            <a:cxnLst/>
            <a:rect l="l" t="t" r="r" b="b"/>
            <a:pathLst>
              <a:path w="2882900" h="323214">
                <a:moveTo>
                  <a:pt x="55712" y="0"/>
                </a:moveTo>
                <a:lnTo>
                  <a:pt x="2826963" y="0"/>
                </a:lnTo>
                <a:lnTo>
                  <a:pt x="2841191" y="1871"/>
                </a:lnTo>
                <a:lnTo>
                  <a:pt x="2873978" y="26035"/>
                </a:lnTo>
                <a:lnTo>
                  <a:pt x="2882731" y="267015"/>
                </a:lnTo>
                <a:lnTo>
                  <a:pt x="2880859" y="281492"/>
                </a:lnTo>
                <a:lnTo>
                  <a:pt x="2856746" y="314359"/>
                </a:lnTo>
                <a:lnTo>
                  <a:pt x="55712" y="323002"/>
                </a:lnTo>
                <a:lnTo>
                  <a:pt x="41425" y="321157"/>
                </a:lnTo>
                <a:lnTo>
                  <a:pt x="8676" y="297139"/>
                </a:lnTo>
                <a:lnTo>
                  <a:pt x="0" y="56011"/>
                </a:lnTo>
                <a:lnTo>
                  <a:pt x="1859" y="41674"/>
                </a:lnTo>
                <a:lnTo>
                  <a:pt x="25889" y="8746"/>
                </a:lnTo>
                <a:lnTo>
                  <a:pt x="52469" y="94"/>
                </a:lnTo>
                <a:lnTo>
                  <a:pt x="55712" y="0"/>
                </a:lnTo>
                <a:close/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7313" y="30842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593508" y="3160897"/>
            <a:ext cx="427990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80" dirty="0">
                <a:latin typeface="Arial"/>
                <a:cs typeface="Arial"/>
              </a:rPr>
              <a:t>Y</a:t>
            </a:r>
            <a:r>
              <a:rPr sz="1150" spc="5" dirty="0">
                <a:latin typeface="Arial"/>
                <a:cs typeface="Arial"/>
              </a:rPr>
              <a:t>A</a:t>
            </a:r>
            <a:r>
              <a:rPr sz="1150" spc="15" dirty="0">
                <a:latin typeface="Arial"/>
                <a:cs typeface="Arial"/>
              </a:rPr>
              <a:t>RN</a:t>
            </a:r>
            <a:endParaRPr sz="11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425539" y="3117762"/>
            <a:ext cx="1121973" cy="2507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658358" y="2126585"/>
            <a:ext cx="322580" cy="1647825"/>
          </a:xfrm>
          <a:custGeom>
            <a:avLst/>
            <a:gdLst/>
            <a:ahLst/>
            <a:cxnLst/>
            <a:rect l="l" t="t" r="r" b="b"/>
            <a:pathLst>
              <a:path w="322579" h="1647825">
                <a:moveTo>
                  <a:pt x="266474" y="0"/>
                </a:moveTo>
                <a:lnTo>
                  <a:pt x="52624" y="87"/>
                </a:lnTo>
                <a:lnTo>
                  <a:pt x="15334" y="17443"/>
                </a:lnTo>
                <a:lnTo>
                  <a:pt x="0" y="55825"/>
                </a:lnTo>
                <a:lnTo>
                  <a:pt x="0" y="1591505"/>
                </a:lnTo>
                <a:lnTo>
                  <a:pt x="17416" y="1631988"/>
                </a:lnTo>
                <a:lnTo>
                  <a:pt x="55767" y="1647339"/>
                </a:lnTo>
                <a:lnTo>
                  <a:pt x="266474" y="1647339"/>
                </a:lnTo>
                <a:lnTo>
                  <a:pt x="306794" y="1629918"/>
                </a:lnTo>
                <a:lnTo>
                  <a:pt x="322180" y="1591505"/>
                </a:lnTo>
                <a:lnTo>
                  <a:pt x="322094" y="52730"/>
                </a:lnTo>
                <a:lnTo>
                  <a:pt x="304742" y="15376"/>
                </a:lnTo>
                <a:lnTo>
                  <a:pt x="2664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58358" y="2126585"/>
            <a:ext cx="322580" cy="1647825"/>
          </a:xfrm>
          <a:custGeom>
            <a:avLst/>
            <a:gdLst/>
            <a:ahLst/>
            <a:cxnLst/>
            <a:rect l="l" t="t" r="r" b="b"/>
            <a:pathLst>
              <a:path w="322579" h="1647825">
                <a:moveTo>
                  <a:pt x="0" y="1591505"/>
                </a:moveTo>
                <a:lnTo>
                  <a:pt x="0" y="55825"/>
                </a:lnTo>
                <a:lnTo>
                  <a:pt x="1865" y="41506"/>
                </a:lnTo>
                <a:lnTo>
                  <a:pt x="25970" y="8673"/>
                </a:lnTo>
                <a:lnTo>
                  <a:pt x="266474" y="0"/>
                </a:lnTo>
                <a:lnTo>
                  <a:pt x="280728" y="1870"/>
                </a:lnTo>
                <a:lnTo>
                  <a:pt x="313511" y="26035"/>
                </a:lnTo>
                <a:lnTo>
                  <a:pt x="322180" y="1591505"/>
                </a:lnTo>
                <a:lnTo>
                  <a:pt x="320305" y="1605842"/>
                </a:lnTo>
                <a:lnTo>
                  <a:pt x="296149" y="1638685"/>
                </a:lnTo>
                <a:lnTo>
                  <a:pt x="266474" y="1647339"/>
                </a:lnTo>
                <a:lnTo>
                  <a:pt x="55767" y="1647339"/>
                </a:lnTo>
                <a:lnTo>
                  <a:pt x="41454" y="1645472"/>
                </a:lnTo>
                <a:lnTo>
                  <a:pt x="8659" y="1621341"/>
                </a:lnTo>
                <a:lnTo>
                  <a:pt x="88" y="1594659"/>
                </a:lnTo>
                <a:lnTo>
                  <a:pt x="0" y="1591505"/>
                </a:lnTo>
                <a:close/>
              </a:path>
            </a:pathLst>
          </a:custGeom>
          <a:ln w="5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58358" y="37180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752047" y="2956158"/>
            <a:ext cx="174625" cy="688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M</a:t>
            </a:r>
            <a:r>
              <a:rPr sz="1150" spc="-5" dirty="0">
                <a:latin typeface="Arial"/>
                <a:cs typeface="Arial"/>
              </a:rPr>
              <a:t>on</a:t>
            </a:r>
            <a:r>
              <a:rPr sz="1150" dirty="0">
                <a:latin typeface="Arial"/>
                <a:cs typeface="Arial"/>
              </a:rPr>
              <a:t>g</a:t>
            </a:r>
            <a:r>
              <a:rPr sz="1150" spc="-5" dirty="0">
                <a:latin typeface="Arial"/>
                <a:cs typeface="Arial"/>
              </a:rPr>
              <a:t>oD</a:t>
            </a:r>
            <a:r>
              <a:rPr sz="1150" dirty="0">
                <a:latin typeface="Arial"/>
                <a:cs typeface="Arial"/>
              </a:rPr>
              <a:t>B</a:t>
            </a:r>
            <a:endParaRPr sz="11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664850" y="2164752"/>
            <a:ext cx="318594" cy="34530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00936" y="2126585"/>
            <a:ext cx="322580" cy="1647825"/>
          </a:xfrm>
          <a:custGeom>
            <a:avLst/>
            <a:gdLst/>
            <a:ahLst/>
            <a:cxnLst/>
            <a:rect l="l" t="t" r="r" b="b"/>
            <a:pathLst>
              <a:path w="322579" h="1647825">
                <a:moveTo>
                  <a:pt x="266412" y="0"/>
                </a:moveTo>
                <a:lnTo>
                  <a:pt x="52611" y="85"/>
                </a:lnTo>
                <a:lnTo>
                  <a:pt x="15320" y="17426"/>
                </a:lnTo>
                <a:lnTo>
                  <a:pt x="0" y="55825"/>
                </a:lnTo>
                <a:lnTo>
                  <a:pt x="0" y="1591505"/>
                </a:lnTo>
                <a:lnTo>
                  <a:pt x="17367" y="1631972"/>
                </a:lnTo>
                <a:lnTo>
                  <a:pt x="55706" y="1647339"/>
                </a:lnTo>
                <a:lnTo>
                  <a:pt x="269513" y="1647254"/>
                </a:lnTo>
                <a:lnTo>
                  <a:pt x="306799" y="1629918"/>
                </a:lnTo>
                <a:lnTo>
                  <a:pt x="322118" y="1591505"/>
                </a:lnTo>
                <a:lnTo>
                  <a:pt x="322033" y="52730"/>
                </a:lnTo>
                <a:lnTo>
                  <a:pt x="304752" y="15376"/>
                </a:lnTo>
                <a:lnTo>
                  <a:pt x="2664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00936" y="2126585"/>
            <a:ext cx="322580" cy="1647825"/>
          </a:xfrm>
          <a:custGeom>
            <a:avLst/>
            <a:gdLst/>
            <a:ahLst/>
            <a:cxnLst/>
            <a:rect l="l" t="t" r="r" b="b"/>
            <a:pathLst>
              <a:path w="322579" h="1647825">
                <a:moveTo>
                  <a:pt x="0" y="1591505"/>
                </a:moveTo>
                <a:lnTo>
                  <a:pt x="0" y="55825"/>
                </a:lnTo>
                <a:lnTo>
                  <a:pt x="1862" y="41498"/>
                </a:lnTo>
                <a:lnTo>
                  <a:pt x="25952" y="8656"/>
                </a:lnTo>
                <a:lnTo>
                  <a:pt x="266412" y="0"/>
                </a:lnTo>
                <a:lnTo>
                  <a:pt x="280729" y="1870"/>
                </a:lnTo>
                <a:lnTo>
                  <a:pt x="313495" y="26035"/>
                </a:lnTo>
                <a:lnTo>
                  <a:pt x="322118" y="1591505"/>
                </a:lnTo>
                <a:lnTo>
                  <a:pt x="320255" y="1605842"/>
                </a:lnTo>
                <a:lnTo>
                  <a:pt x="296169" y="1638685"/>
                </a:lnTo>
                <a:lnTo>
                  <a:pt x="55706" y="1647339"/>
                </a:lnTo>
                <a:lnTo>
                  <a:pt x="41389" y="1645470"/>
                </a:lnTo>
                <a:lnTo>
                  <a:pt x="8625" y="1621315"/>
                </a:lnTo>
                <a:lnTo>
                  <a:pt x="85" y="1594610"/>
                </a:lnTo>
                <a:lnTo>
                  <a:pt x="0" y="1591505"/>
                </a:lnTo>
                <a:close/>
              </a:path>
            </a:pathLst>
          </a:custGeom>
          <a:ln w="5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300936" y="37180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8377870" y="2941491"/>
            <a:ext cx="174625" cy="746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Ca</a:t>
            </a:r>
            <a:r>
              <a:rPr sz="1150" dirty="0">
                <a:latin typeface="Arial"/>
                <a:cs typeface="Arial"/>
              </a:rPr>
              <a:t>ss</a:t>
            </a:r>
            <a:r>
              <a:rPr sz="1150" spc="-5" dirty="0">
                <a:latin typeface="Arial"/>
                <a:cs typeface="Arial"/>
              </a:rPr>
              <a:t>an</a:t>
            </a:r>
            <a:r>
              <a:rPr sz="1150" dirty="0">
                <a:latin typeface="Arial"/>
                <a:cs typeface="Arial"/>
              </a:rPr>
              <a:t>d</a:t>
            </a:r>
            <a:r>
              <a:rPr sz="1150" spc="-5" dirty="0">
                <a:latin typeface="Arial"/>
                <a:cs typeface="Arial"/>
              </a:rPr>
              <a:t>r</a:t>
            </a:r>
            <a:r>
              <a:rPr sz="1150" dirty="0">
                <a:latin typeface="Arial"/>
                <a:cs typeface="Arial"/>
              </a:rPr>
              <a:t>a</a:t>
            </a:r>
            <a:endParaRPr sz="115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349284" y="2166611"/>
            <a:ext cx="216715" cy="296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31601" y="3450609"/>
            <a:ext cx="3243580" cy="323850"/>
          </a:xfrm>
          <a:custGeom>
            <a:avLst/>
            <a:gdLst/>
            <a:ahLst/>
            <a:cxnLst/>
            <a:rect l="l" t="t" r="r" b="b"/>
            <a:pathLst>
              <a:path w="3243579" h="323850">
                <a:moveTo>
                  <a:pt x="3187661" y="0"/>
                </a:moveTo>
                <a:lnTo>
                  <a:pt x="55712" y="0"/>
                </a:lnTo>
                <a:lnTo>
                  <a:pt x="52605" y="85"/>
                </a:lnTo>
                <a:lnTo>
                  <a:pt x="15330" y="17426"/>
                </a:lnTo>
                <a:lnTo>
                  <a:pt x="0" y="55838"/>
                </a:lnTo>
                <a:lnTo>
                  <a:pt x="85" y="270590"/>
                </a:lnTo>
                <a:lnTo>
                  <a:pt x="17384" y="307949"/>
                </a:lnTo>
                <a:lnTo>
                  <a:pt x="55712" y="323315"/>
                </a:lnTo>
                <a:lnTo>
                  <a:pt x="3190745" y="323229"/>
                </a:lnTo>
                <a:lnTo>
                  <a:pt x="3227981" y="305893"/>
                </a:lnTo>
                <a:lnTo>
                  <a:pt x="3243367" y="267481"/>
                </a:lnTo>
                <a:lnTo>
                  <a:pt x="3243281" y="52730"/>
                </a:lnTo>
                <a:lnTo>
                  <a:pt x="3225927" y="15367"/>
                </a:lnTo>
                <a:lnTo>
                  <a:pt x="31876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31601" y="3450609"/>
            <a:ext cx="3243580" cy="323850"/>
          </a:xfrm>
          <a:custGeom>
            <a:avLst/>
            <a:gdLst/>
            <a:ahLst/>
            <a:cxnLst/>
            <a:rect l="l" t="t" r="r" b="b"/>
            <a:pathLst>
              <a:path w="3243579" h="323850">
                <a:moveTo>
                  <a:pt x="55712" y="0"/>
                </a:moveTo>
                <a:lnTo>
                  <a:pt x="3187661" y="0"/>
                </a:lnTo>
                <a:lnTo>
                  <a:pt x="3201914" y="1869"/>
                </a:lnTo>
                <a:lnTo>
                  <a:pt x="3234696" y="26025"/>
                </a:lnTo>
                <a:lnTo>
                  <a:pt x="3243367" y="267481"/>
                </a:lnTo>
                <a:lnTo>
                  <a:pt x="3241493" y="281818"/>
                </a:lnTo>
                <a:lnTo>
                  <a:pt x="3217336" y="314661"/>
                </a:lnTo>
                <a:lnTo>
                  <a:pt x="55712" y="323315"/>
                </a:lnTo>
                <a:lnTo>
                  <a:pt x="41406" y="321446"/>
                </a:lnTo>
                <a:lnTo>
                  <a:pt x="8636" y="297293"/>
                </a:lnTo>
                <a:lnTo>
                  <a:pt x="0" y="55838"/>
                </a:lnTo>
                <a:lnTo>
                  <a:pt x="1864" y="41502"/>
                </a:lnTo>
                <a:lnTo>
                  <a:pt x="25962" y="8657"/>
                </a:lnTo>
                <a:lnTo>
                  <a:pt x="52605" y="85"/>
                </a:lnTo>
                <a:lnTo>
                  <a:pt x="55712" y="0"/>
                </a:lnTo>
                <a:close/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87313" y="345060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5895285" y="3528046"/>
            <a:ext cx="429895" cy="174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5" dirty="0">
                <a:latin typeface="Arial"/>
                <a:cs typeface="Arial"/>
              </a:rPr>
              <a:t>HD</a:t>
            </a:r>
            <a:r>
              <a:rPr sz="1150" dirty="0">
                <a:latin typeface="Arial"/>
                <a:cs typeface="Arial"/>
              </a:rPr>
              <a:t>F</a:t>
            </a:r>
            <a:r>
              <a:rPr sz="1150" spc="10" dirty="0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880894" y="3495220"/>
            <a:ext cx="856921" cy="226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596294" y="2134454"/>
            <a:ext cx="321945" cy="904240"/>
          </a:xfrm>
          <a:custGeom>
            <a:avLst/>
            <a:gdLst/>
            <a:ahLst/>
            <a:cxnLst/>
            <a:rect l="l" t="t" r="r" b="b"/>
            <a:pathLst>
              <a:path w="321945" h="904239">
                <a:moveTo>
                  <a:pt x="265979" y="0"/>
                </a:moveTo>
                <a:lnTo>
                  <a:pt x="52519" y="91"/>
                </a:lnTo>
                <a:lnTo>
                  <a:pt x="15311" y="17525"/>
                </a:lnTo>
                <a:lnTo>
                  <a:pt x="0" y="55949"/>
                </a:lnTo>
                <a:lnTo>
                  <a:pt x="0" y="847795"/>
                </a:lnTo>
                <a:lnTo>
                  <a:pt x="17389" y="888267"/>
                </a:lnTo>
                <a:lnTo>
                  <a:pt x="55706" y="903621"/>
                </a:lnTo>
                <a:lnTo>
                  <a:pt x="269115" y="903536"/>
                </a:lnTo>
                <a:lnTo>
                  <a:pt x="306521" y="886218"/>
                </a:lnTo>
                <a:lnTo>
                  <a:pt x="321685" y="847795"/>
                </a:lnTo>
                <a:lnTo>
                  <a:pt x="321596" y="52756"/>
                </a:lnTo>
                <a:lnTo>
                  <a:pt x="304454" y="15403"/>
                </a:lnTo>
                <a:lnTo>
                  <a:pt x="2659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596294" y="2134454"/>
            <a:ext cx="321945" cy="904240"/>
          </a:xfrm>
          <a:custGeom>
            <a:avLst/>
            <a:gdLst/>
            <a:ahLst/>
            <a:cxnLst/>
            <a:rect l="l" t="t" r="r" b="b"/>
            <a:pathLst>
              <a:path w="321945" h="904239">
                <a:moveTo>
                  <a:pt x="0" y="847795"/>
                </a:moveTo>
                <a:lnTo>
                  <a:pt x="0" y="55949"/>
                </a:lnTo>
                <a:lnTo>
                  <a:pt x="1862" y="41629"/>
                </a:lnTo>
                <a:lnTo>
                  <a:pt x="25927" y="8725"/>
                </a:lnTo>
                <a:lnTo>
                  <a:pt x="265979" y="0"/>
                </a:lnTo>
                <a:lnTo>
                  <a:pt x="280428" y="1875"/>
                </a:lnTo>
                <a:lnTo>
                  <a:pt x="313135" y="26071"/>
                </a:lnTo>
                <a:lnTo>
                  <a:pt x="321685" y="847795"/>
                </a:lnTo>
                <a:lnTo>
                  <a:pt x="319850" y="862143"/>
                </a:lnTo>
                <a:lnTo>
                  <a:pt x="295924" y="894979"/>
                </a:lnTo>
                <a:lnTo>
                  <a:pt x="55706" y="903621"/>
                </a:lnTo>
                <a:lnTo>
                  <a:pt x="41409" y="901754"/>
                </a:lnTo>
                <a:lnTo>
                  <a:pt x="8638" y="877613"/>
                </a:lnTo>
                <a:lnTo>
                  <a:pt x="85" y="850896"/>
                </a:lnTo>
                <a:lnTo>
                  <a:pt x="0" y="847795"/>
                </a:lnTo>
                <a:close/>
              </a:path>
            </a:pathLst>
          </a:custGeom>
          <a:ln w="59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596294" y="29822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9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7673229" y="2606837"/>
            <a:ext cx="174625" cy="340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-5" dirty="0">
                <a:latin typeface="Arial"/>
                <a:cs typeface="Arial"/>
              </a:rPr>
              <a:t>Fl</a:t>
            </a:r>
            <a:r>
              <a:rPr sz="1150" dirty="0">
                <a:latin typeface="Arial"/>
                <a:cs typeface="Arial"/>
              </a:rPr>
              <a:t>i</a:t>
            </a:r>
            <a:r>
              <a:rPr sz="1150" spc="-5" dirty="0">
                <a:latin typeface="Arial"/>
                <a:cs typeface="Arial"/>
              </a:rPr>
              <a:t>n</a:t>
            </a:r>
            <a:r>
              <a:rPr sz="1150" dirty="0">
                <a:latin typeface="Arial"/>
                <a:cs typeface="Arial"/>
              </a:rPr>
              <a:t>k</a:t>
            </a:r>
            <a:endParaRPr sz="115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635245" y="2211328"/>
            <a:ext cx="234824" cy="241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81400" y="2571750"/>
            <a:ext cx="990600" cy="838200"/>
          </a:xfrm>
          <a:custGeom>
            <a:avLst/>
            <a:gdLst/>
            <a:ahLst/>
            <a:cxnLst/>
            <a:rect l="l" t="t" r="r" b="b"/>
            <a:pathLst>
              <a:path w="990600" h="838200">
                <a:moveTo>
                  <a:pt x="571500" y="0"/>
                </a:moveTo>
                <a:lnTo>
                  <a:pt x="571500" y="209550"/>
                </a:lnTo>
                <a:lnTo>
                  <a:pt x="0" y="209550"/>
                </a:lnTo>
                <a:lnTo>
                  <a:pt x="0" y="628650"/>
                </a:lnTo>
                <a:lnTo>
                  <a:pt x="571500" y="628650"/>
                </a:lnTo>
                <a:lnTo>
                  <a:pt x="571500" y="838200"/>
                </a:lnTo>
                <a:lnTo>
                  <a:pt x="990600" y="419100"/>
                </a:lnTo>
                <a:lnTo>
                  <a:pt x="5715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685800" y="1428750"/>
            <a:ext cx="1828800" cy="533400"/>
          </a:xfrm>
          <a:prstGeom prst="rect">
            <a:avLst/>
          </a:prstGeom>
          <a:solidFill>
            <a:srgbClr val="608FFC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Hadoop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1.0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15000" y="1428750"/>
            <a:ext cx="1828800" cy="533400"/>
          </a:xfrm>
          <a:prstGeom prst="rect">
            <a:avLst/>
          </a:prstGeom>
          <a:solidFill>
            <a:srgbClr val="608FFC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doop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2.0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4" name="object 94"/>
          <p:cNvSpPr txBox="1">
            <a:spLocks noGrp="1"/>
          </p:cNvSpPr>
          <p:nvPr>
            <p:ph type="title"/>
          </p:nvPr>
        </p:nvSpPr>
        <p:spPr>
          <a:xfrm>
            <a:off x="838200" y="209613"/>
            <a:ext cx="6553200" cy="58483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86296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evolved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81050"/>
            <a:ext cx="9144000" cy="4362450"/>
          </a:xfrm>
          <a:custGeom>
            <a:avLst/>
            <a:gdLst/>
            <a:ahLst/>
            <a:cxnLst/>
            <a:rect l="l" t="t" r="r" b="b"/>
            <a:pathLst>
              <a:path w="9144000" h="4362450">
                <a:moveTo>
                  <a:pt x="0" y="4362449"/>
                </a:moveTo>
                <a:lnTo>
                  <a:pt x="9144000" y="4362449"/>
                </a:lnTo>
                <a:lnTo>
                  <a:pt x="9144000" y="0"/>
                </a:lnTo>
                <a:lnTo>
                  <a:pt x="0" y="0"/>
                </a:lnTo>
                <a:lnTo>
                  <a:pt x="0" y="4362449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781050"/>
          </a:xfrm>
          <a:custGeom>
            <a:avLst/>
            <a:gdLst/>
            <a:ahLst/>
            <a:cxnLst/>
            <a:rect l="l" t="t" r="r" b="b"/>
            <a:pathLst>
              <a:path w="9144000" h="781050">
                <a:moveTo>
                  <a:pt x="0" y="781050"/>
                </a:moveTo>
                <a:lnTo>
                  <a:pt x="9144000" y="781050"/>
                </a:lnTo>
                <a:lnTo>
                  <a:pt x="91440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4045">
              <a:lnSpc>
                <a:spcPct val="100000"/>
              </a:lnSpc>
            </a:pP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Hadoop</a:t>
            </a:r>
            <a:r>
              <a:rPr sz="3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1.0</a:t>
            </a:r>
            <a:endParaRPr sz="3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84503"/>
            <a:ext cx="2909316" cy="2039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88136"/>
            <a:ext cx="2805684" cy="1831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579" y="1443894"/>
            <a:ext cx="1667510" cy="10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Only MapRe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uce jobs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29784" y="1405127"/>
            <a:ext cx="4014216" cy="2194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3415" y="1508760"/>
            <a:ext cx="3910584" cy="1987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79414" y="1864525"/>
            <a:ext cx="2146935" cy="1062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Other ap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l</a:t>
            </a:r>
            <a:r>
              <a:rPr sz="2400" spc="-10" dirty="0">
                <a:latin typeface="Arial"/>
                <a:cs typeface="Arial"/>
              </a:rPr>
              <a:t>i</a:t>
            </a:r>
            <a:r>
              <a:rPr sz="2400" dirty="0">
                <a:latin typeface="Arial"/>
                <a:cs typeface="Arial"/>
              </a:rPr>
              <a:t>catio</a:t>
            </a:r>
            <a:r>
              <a:rPr sz="2400" spc="-10" dirty="0">
                <a:latin typeface="Arial"/>
                <a:cs typeface="Arial"/>
              </a:rPr>
              <a:t>n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 sup</a:t>
            </a:r>
            <a:r>
              <a:rPr sz="2400" spc="-10" dirty="0">
                <a:latin typeface="Arial"/>
                <a:cs typeface="Arial"/>
              </a:rPr>
              <a:t>p</a:t>
            </a:r>
            <a:r>
              <a:rPr sz="2400" dirty="0">
                <a:latin typeface="Arial"/>
                <a:cs typeface="Arial"/>
              </a:rPr>
              <a:t>orted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7839" y="3253739"/>
            <a:ext cx="3188208" cy="1889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1472" y="3357371"/>
            <a:ext cx="2980944" cy="17861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92070" y="3712469"/>
            <a:ext cx="1329055" cy="1062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P</a:t>
            </a:r>
            <a:r>
              <a:rPr sz="2400" spc="-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or 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source uti</a:t>
            </a:r>
            <a:r>
              <a:rPr sz="2400" spc="-10" dirty="0">
                <a:latin typeface="Arial"/>
                <a:cs typeface="Arial"/>
              </a:rPr>
              <a:t>l</a:t>
            </a:r>
            <a:r>
              <a:rPr sz="2400" dirty="0">
                <a:latin typeface="Arial"/>
                <a:cs typeface="Arial"/>
              </a:rPr>
              <a:t>iz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6583" y="3688448"/>
            <a:ext cx="1155090" cy="11550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12035" y="18220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4" h="568960">
                <a:moveTo>
                  <a:pt x="958375" y="0"/>
                </a:moveTo>
                <a:lnTo>
                  <a:pt x="82182" y="0"/>
                </a:lnTo>
                <a:lnTo>
                  <a:pt x="79905" y="31"/>
                </a:lnTo>
                <a:lnTo>
                  <a:pt x="39624" y="11967"/>
                </a:lnTo>
                <a:lnTo>
                  <a:pt x="10933" y="41362"/>
                </a:lnTo>
                <a:lnTo>
                  <a:pt x="0" y="82240"/>
                </a:lnTo>
                <a:lnTo>
                  <a:pt x="29" y="488735"/>
                </a:lnTo>
                <a:lnTo>
                  <a:pt x="12007" y="529068"/>
                </a:lnTo>
                <a:lnTo>
                  <a:pt x="41450" y="557755"/>
                </a:lnTo>
                <a:lnTo>
                  <a:pt x="82182" y="568677"/>
                </a:lnTo>
                <a:lnTo>
                  <a:pt x="960726" y="568644"/>
                </a:lnTo>
                <a:lnTo>
                  <a:pt x="1001095" y="556650"/>
                </a:lnTo>
                <a:lnTo>
                  <a:pt x="1029801" y="527245"/>
                </a:lnTo>
                <a:lnTo>
                  <a:pt x="1040728" y="486528"/>
                </a:lnTo>
                <a:lnTo>
                  <a:pt x="1040693" y="79808"/>
                </a:lnTo>
                <a:lnTo>
                  <a:pt x="1028647" y="39440"/>
                </a:lnTo>
                <a:lnTo>
                  <a:pt x="999173" y="10852"/>
                </a:lnTo>
                <a:lnTo>
                  <a:pt x="9583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12035" y="18220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4" h="568960">
                <a:moveTo>
                  <a:pt x="82182" y="0"/>
                </a:moveTo>
                <a:lnTo>
                  <a:pt x="958375" y="0"/>
                </a:lnTo>
                <a:lnTo>
                  <a:pt x="972856" y="1279"/>
                </a:lnTo>
                <a:lnTo>
                  <a:pt x="1010557" y="18705"/>
                </a:lnTo>
                <a:lnTo>
                  <a:pt x="1034900" y="51881"/>
                </a:lnTo>
                <a:lnTo>
                  <a:pt x="1040728" y="486528"/>
                </a:lnTo>
                <a:lnTo>
                  <a:pt x="1039439" y="500981"/>
                </a:lnTo>
                <a:lnTo>
                  <a:pt x="1021906" y="538604"/>
                </a:lnTo>
                <a:lnTo>
                  <a:pt x="988633" y="562884"/>
                </a:lnTo>
                <a:lnTo>
                  <a:pt x="82182" y="568677"/>
                </a:lnTo>
                <a:lnTo>
                  <a:pt x="67732" y="567388"/>
                </a:lnTo>
                <a:lnTo>
                  <a:pt x="30077" y="549865"/>
                </a:lnTo>
                <a:lnTo>
                  <a:pt x="5769" y="516616"/>
                </a:lnTo>
                <a:lnTo>
                  <a:pt x="0" y="82240"/>
                </a:lnTo>
                <a:lnTo>
                  <a:pt x="1291" y="67707"/>
                </a:lnTo>
                <a:lnTo>
                  <a:pt x="18829" y="29992"/>
                </a:lnTo>
                <a:lnTo>
                  <a:pt x="52068" y="5754"/>
                </a:lnTo>
                <a:lnTo>
                  <a:pt x="79905" y="31"/>
                </a:lnTo>
                <a:lnTo>
                  <a:pt x="82182" y="0"/>
                </a:lnTo>
                <a:close/>
              </a:path>
            </a:pathLst>
          </a:custGeom>
          <a:ln w="8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94217" y="182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67254" y="1993498"/>
            <a:ext cx="46291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Arial"/>
                <a:cs typeface="Arial"/>
              </a:rPr>
              <a:t>Hive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00832" y="1903694"/>
            <a:ext cx="484718" cy="406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0526" y="1822090"/>
            <a:ext cx="1040130" cy="568960"/>
          </a:xfrm>
          <a:custGeom>
            <a:avLst/>
            <a:gdLst/>
            <a:ahLst/>
            <a:cxnLst/>
            <a:rect l="l" t="t" r="r" b="b"/>
            <a:pathLst>
              <a:path w="1040129" h="568960">
                <a:moveTo>
                  <a:pt x="957598" y="0"/>
                </a:moveTo>
                <a:lnTo>
                  <a:pt x="82353" y="0"/>
                </a:lnTo>
                <a:lnTo>
                  <a:pt x="79891" y="35"/>
                </a:lnTo>
                <a:lnTo>
                  <a:pt x="39270" y="12012"/>
                </a:lnTo>
                <a:lnTo>
                  <a:pt x="10758" y="41399"/>
                </a:lnTo>
                <a:lnTo>
                  <a:pt x="0" y="82240"/>
                </a:lnTo>
                <a:lnTo>
                  <a:pt x="32" y="488873"/>
                </a:lnTo>
                <a:lnTo>
                  <a:pt x="11887" y="529142"/>
                </a:lnTo>
                <a:lnTo>
                  <a:pt x="41211" y="557777"/>
                </a:lnTo>
                <a:lnTo>
                  <a:pt x="82353" y="568677"/>
                </a:lnTo>
                <a:lnTo>
                  <a:pt x="960060" y="568642"/>
                </a:lnTo>
                <a:lnTo>
                  <a:pt x="1000707" y="556626"/>
                </a:lnTo>
                <a:lnTo>
                  <a:pt x="1029262" y="527225"/>
                </a:lnTo>
                <a:lnTo>
                  <a:pt x="1040043" y="486528"/>
                </a:lnTo>
                <a:lnTo>
                  <a:pt x="1040005" y="79734"/>
                </a:lnTo>
                <a:lnTo>
                  <a:pt x="1028083" y="39401"/>
                </a:lnTo>
                <a:lnTo>
                  <a:pt x="998723" y="10841"/>
                </a:lnTo>
                <a:lnTo>
                  <a:pt x="9575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0526" y="1822090"/>
            <a:ext cx="1040130" cy="568960"/>
          </a:xfrm>
          <a:custGeom>
            <a:avLst/>
            <a:gdLst/>
            <a:ahLst/>
            <a:cxnLst/>
            <a:rect l="l" t="t" r="r" b="b"/>
            <a:pathLst>
              <a:path w="1040129" h="568960">
                <a:moveTo>
                  <a:pt x="82353" y="0"/>
                </a:moveTo>
                <a:lnTo>
                  <a:pt x="957598" y="0"/>
                </a:lnTo>
                <a:lnTo>
                  <a:pt x="972263" y="1277"/>
                </a:lnTo>
                <a:lnTo>
                  <a:pt x="1010097" y="18686"/>
                </a:lnTo>
                <a:lnTo>
                  <a:pt x="1034275" y="51831"/>
                </a:lnTo>
                <a:lnTo>
                  <a:pt x="1040043" y="486528"/>
                </a:lnTo>
                <a:lnTo>
                  <a:pt x="1038775" y="500973"/>
                </a:lnTo>
                <a:lnTo>
                  <a:pt x="1021438" y="538581"/>
                </a:lnTo>
                <a:lnTo>
                  <a:pt x="988221" y="562863"/>
                </a:lnTo>
                <a:lnTo>
                  <a:pt x="82353" y="568677"/>
                </a:lnTo>
                <a:lnTo>
                  <a:pt x="67675" y="567391"/>
                </a:lnTo>
                <a:lnTo>
                  <a:pt x="29844" y="549902"/>
                </a:lnTo>
                <a:lnTo>
                  <a:pt x="5715" y="516711"/>
                </a:lnTo>
                <a:lnTo>
                  <a:pt x="0" y="82240"/>
                </a:lnTo>
                <a:lnTo>
                  <a:pt x="1265" y="67721"/>
                </a:lnTo>
                <a:lnTo>
                  <a:pt x="18568" y="30037"/>
                </a:lnTo>
                <a:lnTo>
                  <a:pt x="51743" y="5791"/>
                </a:lnTo>
                <a:lnTo>
                  <a:pt x="79891" y="35"/>
                </a:lnTo>
                <a:lnTo>
                  <a:pt x="82353" y="0"/>
                </a:lnTo>
                <a:close/>
              </a:path>
            </a:pathLst>
          </a:custGeom>
          <a:ln w="8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02879" y="182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69705" y="1993498"/>
            <a:ext cx="34226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Arial"/>
                <a:cs typeface="Arial"/>
              </a:rPr>
              <a:t>Pi</a:t>
            </a:r>
            <a:r>
              <a:rPr sz="1700" spc="15" dirty="0">
                <a:latin typeface="Arial"/>
                <a:cs typeface="Arial"/>
              </a:rPr>
              <a:t>g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49166" y="1911136"/>
            <a:ext cx="285938" cy="3904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12035" y="2454450"/>
            <a:ext cx="3265170" cy="476250"/>
          </a:xfrm>
          <a:custGeom>
            <a:avLst/>
            <a:gdLst/>
            <a:ahLst/>
            <a:cxnLst/>
            <a:rect l="l" t="t" r="r" b="b"/>
            <a:pathLst>
              <a:path w="3265170" h="476250">
                <a:moveTo>
                  <a:pt x="3182922" y="0"/>
                </a:moveTo>
                <a:lnTo>
                  <a:pt x="82182" y="0"/>
                </a:lnTo>
                <a:lnTo>
                  <a:pt x="79905" y="31"/>
                </a:lnTo>
                <a:lnTo>
                  <a:pt x="39624" y="12010"/>
                </a:lnTo>
                <a:lnTo>
                  <a:pt x="10933" y="41442"/>
                </a:lnTo>
                <a:lnTo>
                  <a:pt x="0" y="82240"/>
                </a:lnTo>
                <a:lnTo>
                  <a:pt x="30" y="395687"/>
                </a:lnTo>
                <a:lnTo>
                  <a:pt x="12022" y="436033"/>
                </a:lnTo>
                <a:lnTo>
                  <a:pt x="41462" y="464719"/>
                </a:lnTo>
                <a:lnTo>
                  <a:pt x="82182" y="475638"/>
                </a:lnTo>
                <a:lnTo>
                  <a:pt x="3185173" y="475608"/>
                </a:lnTo>
                <a:lnTo>
                  <a:pt x="3225577" y="463640"/>
                </a:lnTo>
                <a:lnTo>
                  <a:pt x="3254215" y="434213"/>
                </a:lnTo>
                <a:lnTo>
                  <a:pt x="3265093" y="393434"/>
                </a:lnTo>
                <a:lnTo>
                  <a:pt x="3265062" y="79964"/>
                </a:lnTo>
                <a:lnTo>
                  <a:pt x="3253131" y="39600"/>
                </a:lnTo>
                <a:lnTo>
                  <a:pt x="3223754" y="10915"/>
                </a:lnTo>
                <a:lnTo>
                  <a:pt x="31829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12035" y="2454450"/>
            <a:ext cx="3263265" cy="476250"/>
          </a:xfrm>
          <a:custGeom>
            <a:avLst/>
            <a:gdLst/>
            <a:ahLst/>
            <a:cxnLst/>
            <a:rect l="l" t="t" r="r" b="b"/>
            <a:pathLst>
              <a:path w="3263265" h="476250">
                <a:moveTo>
                  <a:pt x="82182" y="0"/>
                </a:moveTo>
                <a:lnTo>
                  <a:pt x="3182922" y="0"/>
                </a:lnTo>
                <a:lnTo>
                  <a:pt x="3197436" y="1287"/>
                </a:lnTo>
                <a:lnTo>
                  <a:pt x="3235115" y="18803"/>
                </a:lnTo>
                <a:lnTo>
                  <a:pt x="3259342" y="52058"/>
                </a:lnTo>
                <a:lnTo>
                  <a:pt x="3263178" y="64869"/>
                </a:lnTo>
              </a:path>
              <a:path w="3263265" h="476250">
                <a:moveTo>
                  <a:pt x="3263178" y="410248"/>
                </a:moveTo>
                <a:lnTo>
                  <a:pt x="3246346" y="445585"/>
                </a:lnTo>
                <a:lnTo>
                  <a:pt x="3213121" y="469871"/>
                </a:lnTo>
                <a:lnTo>
                  <a:pt x="82182" y="475638"/>
                </a:lnTo>
                <a:lnTo>
                  <a:pt x="67736" y="474350"/>
                </a:lnTo>
                <a:lnTo>
                  <a:pt x="30091" y="456830"/>
                </a:lnTo>
                <a:lnTo>
                  <a:pt x="5781" y="423579"/>
                </a:lnTo>
                <a:lnTo>
                  <a:pt x="0" y="82240"/>
                </a:lnTo>
                <a:lnTo>
                  <a:pt x="1291" y="67754"/>
                </a:lnTo>
                <a:lnTo>
                  <a:pt x="18829" y="30068"/>
                </a:lnTo>
                <a:lnTo>
                  <a:pt x="52068" y="5777"/>
                </a:lnTo>
                <a:lnTo>
                  <a:pt x="79905" y="31"/>
                </a:lnTo>
                <a:lnTo>
                  <a:pt x="82182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94217" y="24544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75902" y="2578669"/>
            <a:ext cx="120713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Arial"/>
                <a:cs typeface="Arial"/>
              </a:rPr>
              <a:t>Ma</a:t>
            </a:r>
            <a:r>
              <a:rPr sz="1700" spc="10" dirty="0">
                <a:latin typeface="Arial"/>
                <a:cs typeface="Arial"/>
              </a:rPr>
              <a:t>pRedu</a:t>
            </a:r>
            <a:r>
              <a:rPr sz="1700" spc="5" dirty="0">
                <a:latin typeface="Arial"/>
                <a:cs typeface="Arial"/>
              </a:rPr>
              <a:t>ce</a:t>
            </a:r>
            <a:endParaRPr sz="17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16472" y="2538055"/>
            <a:ext cx="987055" cy="3062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28562" y="2993771"/>
            <a:ext cx="3248660" cy="474980"/>
          </a:xfrm>
          <a:custGeom>
            <a:avLst/>
            <a:gdLst/>
            <a:ahLst/>
            <a:cxnLst/>
            <a:rect l="l" t="t" r="r" b="b"/>
            <a:pathLst>
              <a:path w="3248660" h="474979">
                <a:moveTo>
                  <a:pt x="3166395" y="0"/>
                </a:moveTo>
                <a:lnTo>
                  <a:pt x="82180" y="0"/>
                </a:lnTo>
                <a:lnTo>
                  <a:pt x="79923" y="30"/>
                </a:lnTo>
                <a:lnTo>
                  <a:pt x="39540" y="12000"/>
                </a:lnTo>
                <a:lnTo>
                  <a:pt x="10889" y="41427"/>
                </a:lnTo>
                <a:lnTo>
                  <a:pt x="0" y="82204"/>
                </a:lnTo>
                <a:lnTo>
                  <a:pt x="30" y="394804"/>
                </a:lnTo>
                <a:lnTo>
                  <a:pt x="11969" y="435508"/>
                </a:lnTo>
                <a:lnTo>
                  <a:pt x="41362" y="463990"/>
                </a:lnTo>
                <a:lnTo>
                  <a:pt x="82180" y="474713"/>
                </a:lnTo>
                <a:lnTo>
                  <a:pt x="3168648" y="474683"/>
                </a:lnTo>
                <a:lnTo>
                  <a:pt x="3209051" y="462924"/>
                </a:lnTo>
                <a:lnTo>
                  <a:pt x="3237688" y="433687"/>
                </a:lnTo>
                <a:lnTo>
                  <a:pt x="3248566" y="392506"/>
                </a:lnTo>
                <a:lnTo>
                  <a:pt x="3248535" y="79959"/>
                </a:lnTo>
                <a:lnTo>
                  <a:pt x="3236613" y="39609"/>
                </a:lnTo>
                <a:lnTo>
                  <a:pt x="3207235" y="10920"/>
                </a:lnTo>
                <a:lnTo>
                  <a:pt x="31663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28562" y="2993771"/>
            <a:ext cx="3246755" cy="474980"/>
          </a:xfrm>
          <a:custGeom>
            <a:avLst/>
            <a:gdLst/>
            <a:ahLst/>
            <a:cxnLst/>
            <a:rect l="l" t="t" r="r" b="b"/>
            <a:pathLst>
              <a:path w="3246754" h="474979">
                <a:moveTo>
                  <a:pt x="82180" y="0"/>
                </a:moveTo>
                <a:lnTo>
                  <a:pt x="3166395" y="0"/>
                </a:lnTo>
                <a:lnTo>
                  <a:pt x="3180912" y="1288"/>
                </a:lnTo>
                <a:lnTo>
                  <a:pt x="3218597" y="18810"/>
                </a:lnTo>
                <a:lnTo>
                  <a:pt x="3242823" y="52065"/>
                </a:lnTo>
                <a:lnTo>
                  <a:pt x="3246650" y="64855"/>
                </a:lnTo>
              </a:path>
              <a:path w="3246754" h="474979">
                <a:moveTo>
                  <a:pt x="3246650" y="409577"/>
                </a:moveTo>
                <a:lnTo>
                  <a:pt x="3229820" y="445033"/>
                </a:lnTo>
                <a:lnTo>
                  <a:pt x="3196595" y="469060"/>
                </a:lnTo>
                <a:lnTo>
                  <a:pt x="82180" y="474713"/>
                </a:lnTo>
                <a:lnTo>
                  <a:pt x="67676" y="473453"/>
                </a:lnTo>
                <a:lnTo>
                  <a:pt x="29997" y="456196"/>
                </a:lnTo>
                <a:lnTo>
                  <a:pt x="5753" y="423025"/>
                </a:lnTo>
                <a:lnTo>
                  <a:pt x="0" y="82204"/>
                </a:lnTo>
                <a:lnTo>
                  <a:pt x="1284" y="67727"/>
                </a:lnTo>
                <a:lnTo>
                  <a:pt x="18764" y="30055"/>
                </a:lnTo>
                <a:lnTo>
                  <a:pt x="51995" y="5769"/>
                </a:lnTo>
                <a:lnTo>
                  <a:pt x="79923" y="30"/>
                </a:lnTo>
                <a:lnTo>
                  <a:pt x="82180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10743" y="29937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07439" y="3117744"/>
            <a:ext cx="6223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20" dirty="0">
                <a:latin typeface="Arial"/>
                <a:cs typeface="Arial"/>
              </a:rPr>
              <a:t>H</a:t>
            </a:r>
            <a:r>
              <a:rPr sz="1700" spc="10" dirty="0">
                <a:latin typeface="Arial"/>
                <a:cs typeface="Arial"/>
              </a:rPr>
              <a:t>DF</a:t>
            </a:r>
            <a:r>
              <a:rPr sz="1700" spc="20" dirty="0">
                <a:latin typeface="Arial"/>
                <a:cs typeface="Arial"/>
              </a:rPr>
              <a:t>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91983" y="3063558"/>
            <a:ext cx="1266218" cy="3331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36630" y="1822090"/>
            <a:ext cx="1040765" cy="568960"/>
          </a:xfrm>
          <a:custGeom>
            <a:avLst/>
            <a:gdLst/>
            <a:ahLst/>
            <a:cxnLst/>
            <a:rect l="l" t="t" r="r" b="b"/>
            <a:pathLst>
              <a:path w="1040764" h="568960">
                <a:moveTo>
                  <a:pt x="958328" y="0"/>
                </a:moveTo>
                <a:lnTo>
                  <a:pt x="82171" y="0"/>
                </a:lnTo>
                <a:lnTo>
                  <a:pt x="79894" y="31"/>
                </a:lnTo>
                <a:lnTo>
                  <a:pt x="39540" y="11964"/>
                </a:lnTo>
                <a:lnTo>
                  <a:pt x="10893" y="41359"/>
                </a:lnTo>
                <a:lnTo>
                  <a:pt x="0" y="82240"/>
                </a:lnTo>
                <a:lnTo>
                  <a:pt x="29" y="488726"/>
                </a:lnTo>
                <a:lnTo>
                  <a:pt x="11959" y="529064"/>
                </a:lnTo>
                <a:lnTo>
                  <a:pt x="41359" y="557754"/>
                </a:lnTo>
                <a:lnTo>
                  <a:pt x="82171" y="568677"/>
                </a:lnTo>
                <a:lnTo>
                  <a:pt x="960535" y="568648"/>
                </a:lnTo>
                <a:lnTo>
                  <a:pt x="1000959" y="556698"/>
                </a:lnTo>
                <a:lnTo>
                  <a:pt x="1029614" y="527285"/>
                </a:lnTo>
                <a:lnTo>
                  <a:pt x="1040499" y="486528"/>
                </a:lnTo>
                <a:lnTo>
                  <a:pt x="1040467" y="79955"/>
                </a:lnTo>
                <a:lnTo>
                  <a:pt x="1028537" y="39519"/>
                </a:lnTo>
                <a:lnTo>
                  <a:pt x="999160" y="10875"/>
                </a:lnTo>
                <a:lnTo>
                  <a:pt x="9583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36630" y="1822090"/>
            <a:ext cx="1038860" cy="568960"/>
          </a:xfrm>
          <a:custGeom>
            <a:avLst/>
            <a:gdLst/>
            <a:ahLst/>
            <a:cxnLst/>
            <a:rect l="l" t="t" r="r" b="b"/>
            <a:pathLst>
              <a:path w="1038860" h="568960">
                <a:moveTo>
                  <a:pt x="82171" y="0"/>
                </a:moveTo>
                <a:lnTo>
                  <a:pt x="958328" y="0"/>
                </a:lnTo>
                <a:lnTo>
                  <a:pt x="972841" y="1282"/>
                </a:lnTo>
                <a:lnTo>
                  <a:pt x="1010521" y="18744"/>
                </a:lnTo>
                <a:lnTo>
                  <a:pt x="1034748" y="51983"/>
                </a:lnTo>
                <a:lnTo>
                  <a:pt x="1038583" y="64815"/>
                </a:lnTo>
              </a:path>
              <a:path w="1038860" h="568960">
                <a:moveTo>
                  <a:pt x="1038583" y="503327"/>
                </a:moveTo>
                <a:lnTo>
                  <a:pt x="1021740" y="538652"/>
                </a:lnTo>
                <a:lnTo>
                  <a:pt x="988496" y="562924"/>
                </a:lnTo>
                <a:lnTo>
                  <a:pt x="82171" y="568677"/>
                </a:lnTo>
                <a:lnTo>
                  <a:pt x="67673" y="567388"/>
                </a:lnTo>
                <a:lnTo>
                  <a:pt x="29992" y="549862"/>
                </a:lnTo>
                <a:lnTo>
                  <a:pt x="5742" y="516610"/>
                </a:lnTo>
                <a:lnTo>
                  <a:pt x="0" y="82240"/>
                </a:lnTo>
                <a:lnTo>
                  <a:pt x="1285" y="67706"/>
                </a:lnTo>
                <a:lnTo>
                  <a:pt x="18768" y="29990"/>
                </a:lnTo>
                <a:lnTo>
                  <a:pt x="51989" y="5751"/>
                </a:lnTo>
                <a:lnTo>
                  <a:pt x="79894" y="31"/>
                </a:lnTo>
                <a:lnTo>
                  <a:pt x="82171" y="0"/>
                </a:lnTo>
              </a:path>
            </a:pathLst>
          </a:custGeom>
          <a:ln w="88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18801" y="1822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8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707515" y="1993498"/>
            <a:ext cx="6838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15" dirty="0">
                <a:latin typeface="Arial"/>
                <a:cs typeface="Arial"/>
              </a:rPr>
              <a:t>O</a:t>
            </a:r>
            <a:r>
              <a:rPr sz="1700" spc="5" dirty="0">
                <a:latin typeface="Arial"/>
                <a:cs typeface="Arial"/>
              </a:rPr>
              <a:t>t</a:t>
            </a:r>
            <a:r>
              <a:rPr sz="1700" spc="10" dirty="0">
                <a:latin typeface="Arial"/>
                <a:cs typeface="Arial"/>
              </a:rPr>
              <a:t>hers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17" y="1047750"/>
            <a:ext cx="5562600" cy="762000"/>
          </a:xfrm>
          <a:custGeom>
            <a:avLst/>
            <a:gdLst/>
            <a:ahLst/>
            <a:cxnLst/>
            <a:rect l="l" t="t" r="r" b="b"/>
            <a:pathLst>
              <a:path w="5562600" h="762000">
                <a:moveTo>
                  <a:pt x="5435582" y="0"/>
                </a:moveTo>
                <a:lnTo>
                  <a:pt x="124871" y="17"/>
                </a:lnTo>
                <a:lnTo>
                  <a:pt x="82675" y="7946"/>
                </a:lnTo>
                <a:lnTo>
                  <a:pt x="46678" y="28617"/>
                </a:lnTo>
                <a:lnTo>
                  <a:pt x="19378" y="59527"/>
                </a:lnTo>
                <a:lnTo>
                  <a:pt x="3271" y="98173"/>
                </a:lnTo>
                <a:lnTo>
                  <a:pt x="0" y="637109"/>
                </a:lnTo>
                <a:lnTo>
                  <a:pt x="1072" y="651703"/>
                </a:lnTo>
                <a:lnTo>
                  <a:pt x="13520" y="692102"/>
                </a:lnTo>
                <a:lnTo>
                  <a:pt x="37875" y="725479"/>
                </a:lnTo>
                <a:lnTo>
                  <a:pt x="71639" y="749333"/>
                </a:lnTo>
                <a:lnTo>
                  <a:pt x="112318" y="761162"/>
                </a:lnTo>
                <a:lnTo>
                  <a:pt x="126982" y="762000"/>
                </a:lnTo>
                <a:lnTo>
                  <a:pt x="5437692" y="761982"/>
                </a:lnTo>
                <a:lnTo>
                  <a:pt x="5479875" y="754053"/>
                </a:lnTo>
                <a:lnTo>
                  <a:pt x="5515871" y="733382"/>
                </a:lnTo>
                <a:lnTo>
                  <a:pt x="5543177" y="702472"/>
                </a:lnTo>
                <a:lnTo>
                  <a:pt x="5559292" y="663826"/>
                </a:lnTo>
                <a:lnTo>
                  <a:pt x="5562565" y="124890"/>
                </a:lnTo>
                <a:lnTo>
                  <a:pt x="5561492" y="110296"/>
                </a:lnTo>
                <a:lnTo>
                  <a:pt x="5549037" y="69897"/>
                </a:lnTo>
                <a:lnTo>
                  <a:pt x="5524676" y="36520"/>
                </a:lnTo>
                <a:lnTo>
                  <a:pt x="5490909" y="12666"/>
                </a:lnTo>
                <a:lnTo>
                  <a:pt x="5450240" y="837"/>
                </a:lnTo>
                <a:lnTo>
                  <a:pt x="5435582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5876" y="1200909"/>
            <a:ext cx="459803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Enable S</a:t>
            </a:r>
            <a:r>
              <a:rPr sz="40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alability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1885950"/>
            <a:ext cx="5562600" cy="8382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rdw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 ch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1083" y="3395217"/>
            <a:ext cx="718820" cy="1463040"/>
          </a:xfrm>
          <a:custGeom>
            <a:avLst/>
            <a:gdLst/>
            <a:ahLst/>
            <a:cxnLst/>
            <a:rect l="l" t="t" r="r" b="b"/>
            <a:pathLst>
              <a:path w="718819" h="1463039">
                <a:moveTo>
                  <a:pt x="0" y="1462531"/>
                </a:moveTo>
                <a:lnTo>
                  <a:pt x="718527" y="1462531"/>
                </a:lnTo>
                <a:lnTo>
                  <a:pt x="718527" y="0"/>
                </a:lnTo>
                <a:lnTo>
                  <a:pt x="0" y="0"/>
                </a:lnTo>
                <a:lnTo>
                  <a:pt x="0" y="1462531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2355" y="3780002"/>
            <a:ext cx="254000" cy="570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1271" y="3390303"/>
            <a:ext cx="718820" cy="1463040"/>
          </a:xfrm>
          <a:custGeom>
            <a:avLst/>
            <a:gdLst/>
            <a:ahLst/>
            <a:cxnLst/>
            <a:rect l="l" t="t" r="r" b="b"/>
            <a:pathLst>
              <a:path w="718820" h="1463039">
                <a:moveTo>
                  <a:pt x="0" y="1462532"/>
                </a:moveTo>
                <a:lnTo>
                  <a:pt x="718527" y="1462532"/>
                </a:lnTo>
                <a:lnTo>
                  <a:pt x="718527" y="0"/>
                </a:lnTo>
                <a:lnTo>
                  <a:pt x="0" y="0"/>
                </a:lnTo>
                <a:lnTo>
                  <a:pt x="0" y="146253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73980" y="3972026"/>
            <a:ext cx="539115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83605" y="2800362"/>
            <a:ext cx="718820" cy="1463040"/>
          </a:xfrm>
          <a:custGeom>
            <a:avLst/>
            <a:gdLst/>
            <a:ahLst/>
            <a:cxnLst/>
            <a:rect l="l" t="t" r="r" b="b"/>
            <a:pathLst>
              <a:path w="718820" h="1463039">
                <a:moveTo>
                  <a:pt x="0" y="1462532"/>
                </a:moveTo>
                <a:lnTo>
                  <a:pt x="718527" y="1462532"/>
                </a:lnTo>
                <a:lnTo>
                  <a:pt x="718527" y="0"/>
                </a:lnTo>
                <a:lnTo>
                  <a:pt x="0" y="0"/>
                </a:lnTo>
                <a:lnTo>
                  <a:pt x="0" y="146253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65902" y="3382111"/>
            <a:ext cx="539115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6361" y="4196575"/>
            <a:ext cx="125730" cy="133350"/>
          </a:xfrm>
          <a:custGeom>
            <a:avLst/>
            <a:gdLst/>
            <a:ahLst/>
            <a:cxnLst/>
            <a:rect l="l" t="t" r="r" b="b"/>
            <a:pathLst>
              <a:path w="125729" h="133350">
                <a:moveTo>
                  <a:pt x="125475" y="0"/>
                </a:moveTo>
                <a:lnTo>
                  <a:pt x="0" y="0"/>
                </a:lnTo>
                <a:lnTo>
                  <a:pt x="0" y="133273"/>
                </a:lnTo>
                <a:lnTo>
                  <a:pt x="125475" y="133273"/>
                </a:lnTo>
                <a:lnTo>
                  <a:pt x="125475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33139" y="4071124"/>
            <a:ext cx="392430" cy="125730"/>
          </a:xfrm>
          <a:custGeom>
            <a:avLst/>
            <a:gdLst/>
            <a:ahLst/>
            <a:cxnLst/>
            <a:rect l="l" t="t" r="r" b="b"/>
            <a:pathLst>
              <a:path w="392429" h="125729">
                <a:moveTo>
                  <a:pt x="391922" y="0"/>
                </a:moveTo>
                <a:lnTo>
                  <a:pt x="0" y="0"/>
                </a:lnTo>
                <a:lnTo>
                  <a:pt x="0" y="125450"/>
                </a:lnTo>
                <a:lnTo>
                  <a:pt x="391922" y="125450"/>
                </a:lnTo>
                <a:lnTo>
                  <a:pt x="391922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66361" y="3937850"/>
            <a:ext cx="125730" cy="133350"/>
          </a:xfrm>
          <a:custGeom>
            <a:avLst/>
            <a:gdLst/>
            <a:ahLst/>
            <a:cxnLst/>
            <a:rect l="l" t="t" r="r" b="b"/>
            <a:pathLst>
              <a:path w="125729" h="133350">
                <a:moveTo>
                  <a:pt x="125475" y="0"/>
                </a:moveTo>
                <a:lnTo>
                  <a:pt x="0" y="0"/>
                </a:lnTo>
                <a:lnTo>
                  <a:pt x="0" y="133273"/>
                </a:lnTo>
                <a:lnTo>
                  <a:pt x="125475" y="133273"/>
                </a:lnTo>
                <a:lnTo>
                  <a:pt x="125475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033139" y="3937850"/>
            <a:ext cx="392430" cy="392430"/>
          </a:xfrm>
          <a:custGeom>
            <a:avLst/>
            <a:gdLst/>
            <a:ahLst/>
            <a:cxnLst/>
            <a:rect l="l" t="t" r="r" b="b"/>
            <a:pathLst>
              <a:path w="392429" h="392429">
                <a:moveTo>
                  <a:pt x="0" y="133273"/>
                </a:moveTo>
                <a:lnTo>
                  <a:pt x="133223" y="133273"/>
                </a:lnTo>
                <a:lnTo>
                  <a:pt x="133223" y="0"/>
                </a:lnTo>
                <a:lnTo>
                  <a:pt x="258699" y="0"/>
                </a:lnTo>
                <a:lnTo>
                  <a:pt x="258699" y="133273"/>
                </a:lnTo>
                <a:lnTo>
                  <a:pt x="391922" y="133273"/>
                </a:lnTo>
                <a:lnTo>
                  <a:pt x="391922" y="258724"/>
                </a:lnTo>
                <a:lnTo>
                  <a:pt x="258699" y="258724"/>
                </a:lnTo>
                <a:lnTo>
                  <a:pt x="258699" y="391998"/>
                </a:lnTo>
                <a:lnTo>
                  <a:pt x="133223" y="391998"/>
                </a:lnTo>
                <a:lnTo>
                  <a:pt x="133223" y="258724"/>
                </a:lnTo>
                <a:lnTo>
                  <a:pt x="0" y="258724"/>
                </a:lnTo>
                <a:lnTo>
                  <a:pt x="0" y="13327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28361" y="3053588"/>
            <a:ext cx="125730" cy="133350"/>
          </a:xfrm>
          <a:custGeom>
            <a:avLst/>
            <a:gdLst/>
            <a:ahLst/>
            <a:cxnLst/>
            <a:rect l="l" t="t" r="r" b="b"/>
            <a:pathLst>
              <a:path w="125729" h="133350">
                <a:moveTo>
                  <a:pt x="125475" y="0"/>
                </a:moveTo>
                <a:lnTo>
                  <a:pt x="0" y="0"/>
                </a:lnTo>
                <a:lnTo>
                  <a:pt x="0" y="133223"/>
                </a:lnTo>
                <a:lnTo>
                  <a:pt x="125475" y="133223"/>
                </a:lnTo>
                <a:lnTo>
                  <a:pt x="125475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95139" y="2928111"/>
            <a:ext cx="392430" cy="125730"/>
          </a:xfrm>
          <a:custGeom>
            <a:avLst/>
            <a:gdLst/>
            <a:ahLst/>
            <a:cxnLst/>
            <a:rect l="l" t="t" r="r" b="b"/>
            <a:pathLst>
              <a:path w="392429" h="125730">
                <a:moveTo>
                  <a:pt x="391922" y="0"/>
                </a:moveTo>
                <a:lnTo>
                  <a:pt x="0" y="0"/>
                </a:lnTo>
                <a:lnTo>
                  <a:pt x="0" y="125475"/>
                </a:lnTo>
                <a:lnTo>
                  <a:pt x="391922" y="125475"/>
                </a:lnTo>
                <a:lnTo>
                  <a:pt x="391922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28361" y="2794889"/>
            <a:ext cx="125730" cy="133350"/>
          </a:xfrm>
          <a:custGeom>
            <a:avLst/>
            <a:gdLst/>
            <a:ahLst/>
            <a:cxnLst/>
            <a:rect l="l" t="t" r="r" b="b"/>
            <a:pathLst>
              <a:path w="125729" h="133350">
                <a:moveTo>
                  <a:pt x="125475" y="0"/>
                </a:moveTo>
                <a:lnTo>
                  <a:pt x="0" y="0"/>
                </a:lnTo>
                <a:lnTo>
                  <a:pt x="0" y="133223"/>
                </a:lnTo>
                <a:lnTo>
                  <a:pt x="125475" y="133223"/>
                </a:lnTo>
                <a:lnTo>
                  <a:pt x="125475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95139" y="2794889"/>
            <a:ext cx="392430" cy="392430"/>
          </a:xfrm>
          <a:custGeom>
            <a:avLst/>
            <a:gdLst/>
            <a:ahLst/>
            <a:cxnLst/>
            <a:rect l="l" t="t" r="r" b="b"/>
            <a:pathLst>
              <a:path w="392429" h="392430">
                <a:moveTo>
                  <a:pt x="0" y="133223"/>
                </a:moveTo>
                <a:lnTo>
                  <a:pt x="133223" y="133223"/>
                </a:lnTo>
                <a:lnTo>
                  <a:pt x="133223" y="0"/>
                </a:lnTo>
                <a:lnTo>
                  <a:pt x="258699" y="0"/>
                </a:lnTo>
                <a:lnTo>
                  <a:pt x="258699" y="133223"/>
                </a:lnTo>
                <a:lnTo>
                  <a:pt x="391922" y="133223"/>
                </a:lnTo>
                <a:lnTo>
                  <a:pt x="391922" y="258699"/>
                </a:lnTo>
                <a:lnTo>
                  <a:pt x="258699" y="258699"/>
                </a:lnTo>
                <a:lnTo>
                  <a:pt x="258699" y="391922"/>
                </a:lnTo>
                <a:lnTo>
                  <a:pt x="133223" y="391922"/>
                </a:lnTo>
                <a:lnTo>
                  <a:pt x="133223" y="258699"/>
                </a:lnTo>
                <a:lnTo>
                  <a:pt x="0" y="258699"/>
                </a:lnTo>
                <a:lnTo>
                  <a:pt x="0" y="13322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90800" y="133350"/>
            <a:ext cx="41148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962660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j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 Go</a:t>
            </a:r>
            <a:r>
              <a:rPr sz="3200" spc="-2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ls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19836" y="3473996"/>
          <a:ext cx="53889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56372" y="3473996"/>
          <a:ext cx="53889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085149" y="3473996"/>
          <a:ext cx="53889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713799" y="3473996"/>
          <a:ext cx="53889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342576" y="3473996"/>
          <a:ext cx="53889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8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29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669218" y="3469043"/>
          <a:ext cx="538898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48">
                <a:tc gridSpan="3"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556">
                <a:tc gridSpan="3"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3693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470"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369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3693">
                      <a:solidFill>
                        <a:srgbClr val="000000"/>
                      </a:solidFill>
                      <a:prstDash val="solid"/>
                    </a:lnT>
                    <a:lnB w="30416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169">
                <a:tc gridSpan="3"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 gridSpan="3"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561139" y="2879128"/>
          <a:ext cx="538898" cy="125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710">
                <a:tc gridSpan="3"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575">
                <a:tc gridSpan="3"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365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457">
                <a:tc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365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3655">
                      <a:solidFill>
                        <a:srgbClr val="000000"/>
                      </a:solidFill>
                      <a:prstDash val="solid"/>
                    </a:lnT>
                    <a:lnB w="30429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175">
                <a:tc gridSpan="3"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23">
                <a:tc gridSpan="3">
                  <a:txBody>
                    <a:bodyPr/>
                    <a:lstStyle/>
                    <a:p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0"/>
            <a:ext cx="8839200" cy="781050"/>
          </a:xfrm>
          <a:custGeom>
            <a:avLst/>
            <a:gdLst/>
            <a:ahLst/>
            <a:cxnLst/>
            <a:rect l="l" t="t" r="r" b="b"/>
            <a:pathLst>
              <a:path w="8839200" h="781050">
                <a:moveTo>
                  <a:pt x="0" y="781050"/>
                </a:moveTo>
                <a:lnTo>
                  <a:pt x="8839200" y="781050"/>
                </a:lnTo>
                <a:lnTo>
                  <a:pt x="88392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861" y="115116"/>
            <a:ext cx="8412480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216275" algn="l"/>
              </a:tabLst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One dataset	</a:t>
            </a:r>
            <a:r>
              <a:rPr sz="4400" spc="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4400" spc="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4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applicat</a:t>
            </a:r>
            <a:r>
              <a:rPr sz="4400" spc="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ons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19" y="4207764"/>
            <a:ext cx="2185416" cy="804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683" y="4276344"/>
            <a:ext cx="1397508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3649" y="4248150"/>
            <a:ext cx="2066289" cy="6858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61912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FS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19" y="3243072"/>
            <a:ext cx="2185416" cy="931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375659"/>
            <a:ext cx="2514600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3649" y="3284181"/>
            <a:ext cx="2066289" cy="812165"/>
          </a:xfrm>
          <a:prstGeom prst="rect">
            <a:avLst/>
          </a:prstGeom>
          <a:solidFill>
            <a:srgbClr val="B8FFB8"/>
          </a:solidFill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MAP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</a:t>
            </a:r>
            <a:r>
              <a:rPr sz="2400" spc="-1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D</a:t>
            </a:r>
            <a:r>
              <a:rPr sz="2400" spc="-15" dirty="0">
                <a:latin typeface="Arial"/>
                <a:cs typeface="Arial"/>
              </a:rPr>
              <a:t>U</a:t>
            </a:r>
            <a:r>
              <a:rPr sz="2400" dirty="0">
                <a:latin typeface="Arial"/>
                <a:cs typeface="Arial"/>
              </a:rPr>
              <a:t>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88564" y="4207764"/>
            <a:ext cx="4309872" cy="804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86655" y="4276344"/>
            <a:ext cx="1397508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48000" y="4248150"/>
            <a:ext cx="4191000" cy="68580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15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FS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2331720"/>
            <a:ext cx="1284605" cy="876300"/>
          </a:xfrm>
          <a:custGeom>
            <a:avLst/>
            <a:gdLst/>
            <a:ahLst/>
            <a:cxnLst/>
            <a:rect l="l" t="t" r="r" b="b"/>
            <a:pathLst>
              <a:path w="1284604" h="876300">
                <a:moveTo>
                  <a:pt x="861187" y="657225"/>
                </a:moveTo>
                <a:lnTo>
                  <a:pt x="423037" y="657225"/>
                </a:lnTo>
                <a:lnTo>
                  <a:pt x="642112" y="876300"/>
                </a:lnTo>
                <a:lnTo>
                  <a:pt x="861187" y="657225"/>
                </a:lnTo>
                <a:close/>
              </a:path>
              <a:path w="1284604" h="876300">
                <a:moveTo>
                  <a:pt x="751586" y="569341"/>
                </a:moveTo>
                <a:lnTo>
                  <a:pt x="532511" y="569341"/>
                </a:lnTo>
                <a:lnTo>
                  <a:pt x="532511" y="657225"/>
                </a:lnTo>
                <a:lnTo>
                  <a:pt x="751586" y="657225"/>
                </a:lnTo>
                <a:lnTo>
                  <a:pt x="751586" y="569341"/>
                </a:lnTo>
                <a:close/>
              </a:path>
              <a:path w="1284604" h="876300">
                <a:moveTo>
                  <a:pt x="1284097" y="0"/>
                </a:moveTo>
                <a:lnTo>
                  <a:pt x="0" y="0"/>
                </a:lnTo>
                <a:lnTo>
                  <a:pt x="0" y="569341"/>
                </a:lnTo>
                <a:lnTo>
                  <a:pt x="1284097" y="569341"/>
                </a:lnTo>
                <a:lnTo>
                  <a:pt x="1284097" y="0"/>
                </a:lnTo>
                <a:close/>
              </a:path>
            </a:pathLst>
          </a:custGeom>
          <a:solidFill>
            <a:srgbClr val="B8FF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249548" y="2399250"/>
            <a:ext cx="881380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0975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MAP REDUCE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92167" y="2331720"/>
            <a:ext cx="1457960" cy="876300"/>
          </a:xfrm>
          <a:custGeom>
            <a:avLst/>
            <a:gdLst/>
            <a:ahLst/>
            <a:cxnLst/>
            <a:rect l="l" t="t" r="r" b="b"/>
            <a:pathLst>
              <a:path w="1457960" h="876300">
                <a:moveTo>
                  <a:pt x="947928" y="657225"/>
                </a:moveTo>
                <a:lnTo>
                  <a:pt x="509778" y="657225"/>
                </a:lnTo>
                <a:lnTo>
                  <a:pt x="728853" y="876300"/>
                </a:lnTo>
                <a:lnTo>
                  <a:pt x="947928" y="657225"/>
                </a:lnTo>
                <a:close/>
              </a:path>
              <a:path w="1457960" h="876300">
                <a:moveTo>
                  <a:pt x="838327" y="569341"/>
                </a:moveTo>
                <a:lnTo>
                  <a:pt x="619252" y="569341"/>
                </a:lnTo>
                <a:lnTo>
                  <a:pt x="619252" y="657225"/>
                </a:lnTo>
                <a:lnTo>
                  <a:pt x="838327" y="657225"/>
                </a:lnTo>
                <a:lnTo>
                  <a:pt x="838327" y="569341"/>
                </a:lnTo>
                <a:close/>
              </a:path>
              <a:path w="1457960" h="876300">
                <a:moveTo>
                  <a:pt x="1457706" y="0"/>
                </a:moveTo>
                <a:lnTo>
                  <a:pt x="0" y="0"/>
                </a:lnTo>
                <a:lnTo>
                  <a:pt x="0" y="569341"/>
                </a:lnTo>
                <a:lnTo>
                  <a:pt x="1457706" y="569341"/>
                </a:lnTo>
                <a:lnTo>
                  <a:pt x="14577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71771" y="2516217"/>
            <a:ext cx="6985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S</a:t>
            </a:r>
            <a:r>
              <a:rPr sz="1600" spc="-120" dirty="0">
                <a:latin typeface="Arial"/>
                <a:cs typeface="Arial"/>
              </a:rPr>
              <a:t>P</a:t>
            </a:r>
            <a:r>
              <a:rPr sz="1600" spc="-5" dirty="0">
                <a:latin typeface="Arial"/>
                <a:cs typeface="Arial"/>
              </a:rPr>
              <a:t>ARK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91148" y="2331720"/>
            <a:ext cx="1385570" cy="870585"/>
          </a:xfrm>
          <a:custGeom>
            <a:avLst/>
            <a:gdLst/>
            <a:ahLst/>
            <a:cxnLst/>
            <a:rect l="l" t="t" r="r" b="b"/>
            <a:pathLst>
              <a:path w="1385570" h="870585">
                <a:moveTo>
                  <a:pt x="910335" y="652907"/>
                </a:moveTo>
                <a:lnTo>
                  <a:pt x="474979" y="652907"/>
                </a:lnTo>
                <a:lnTo>
                  <a:pt x="692657" y="870585"/>
                </a:lnTo>
                <a:lnTo>
                  <a:pt x="910335" y="652907"/>
                </a:lnTo>
                <a:close/>
              </a:path>
              <a:path w="1385570" h="870585">
                <a:moveTo>
                  <a:pt x="801497" y="565657"/>
                </a:moveTo>
                <a:lnTo>
                  <a:pt x="583818" y="565657"/>
                </a:lnTo>
                <a:lnTo>
                  <a:pt x="583818" y="652907"/>
                </a:lnTo>
                <a:lnTo>
                  <a:pt x="801497" y="652907"/>
                </a:lnTo>
                <a:lnTo>
                  <a:pt x="801497" y="565657"/>
                </a:lnTo>
                <a:close/>
              </a:path>
              <a:path w="1385570" h="870585">
                <a:moveTo>
                  <a:pt x="1385316" y="0"/>
                </a:moveTo>
                <a:lnTo>
                  <a:pt x="0" y="0"/>
                </a:lnTo>
                <a:lnTo>
                  <a:pt x="0" y="565657"/>
                </a:lnTo>
                <a:lnTo>
                  <a:pt x="1385316" y="565657"/>
                </a:lnTo>
                <a:lnTo>
                  <a:pt x="13853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49466" y="2514439"/>
            <a:ext cx="86931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Arial"/>
                <a:cs typeface="Arial"/>
              </a:rPr>
              <a:t>O</a:t>
            </a:r>
            <a:r>
              <a:rPr sz="1600" spc="-5" dirty="0">
                <a:latin typeface="Arial"/>
                <a:cs typeface="Arial"/>
              </a:rPr>
              <a:t>THERS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48000" y="3284181"/>
            <a:ext cx="4191000" cy="811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296" y="912875"/>
            <a:ext cx="2185416" cy="929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335" y="1043939"/>
            <a:ext cx="2392680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7895" y="912875"/>
            <a:ext cx="4358639" cy="9296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3547" y="1043939"/>
            <a:ext cx="2392679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743325" y="3581431"/>
            <a:ext cx="2733040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algn="ctr">
              <a:lnSpc>
                <a:spcPts val="2660"/>
              </a:lnSpc>
            </a:pPr>
            <a:r>
              <a:rPr sz="2400" spc="-185" dirty="0">
                <a:latin typeface="Arial"/>
                <a:cs typeface="Arial"/>
              </a:rPr>
              <a:t>Y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10" dirty="0">
                <a:latin typeface="Arial"/>
                <a:cs typeface="Arial"/>
              </a:rPr>
              <a:t>R</a:t>
            </a:r>
            <a:r>
              <a:rPr sz="240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1460"/>
              </a:lnSpc>
            </a:pPr>
            <a:r>
              <a:rPr sz="1400" dirty="0">
                <a:latin typeface="Arial"/>
                <a:cs typeface="Arial"/>
              </a:rPr>
              <a:t>(</a:t>
            </a:r>
            <a:r>
              <a:rPr sz="1400" spc="-145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Another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esource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egotia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468" y="952969"/>
            <a:ext cx="2066289" cy="81216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HA</a:t>
            </a:r>
            <a:r>
              <a:rPr sz="2400" spc="-10" dirty="0">
                <a:latin typeface="Arial"/>
                <a:cs typeface="Arial"/>
              </a:rPr>
              <a:t>D</a:t>
            </a:r>
            <a:r>
              <a:rPr sz="2400" dirty="0">
                <a:latin typeface="Arial"/>
                <a:cs typeface="Arial"/>
              </a:rPr>
              <a:t>O</a:t>
            </a:r>
            <a:r>
              <a:rPr sz="2400" spc="10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5" dirty="0">
                <a:latin typeface="Arial"/>
                <a:cs typeface="Arial"/>
              </a:rPr>
              <a:t>.</a:t>
            </a:r>
            <a:r>
              <a:rPr sz="2400" dirty="0">
                <a:latin typeface="Arial"/>
                <a:cs typeface="Arial"/>
              </a:rPr>
              <a:t>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6697" y="952969"/>
            <a:ext cx="4239895" cy="812165"/>
          </a:xfrm>
          <a:prstGeom prst="rect">
            <a:avLst/>
          </a:prstGeom>
          <a:solidFill>
            <a:srgbClr val="CC99FF"/>
          </a:solidFill>
        </p:spPr>
        <p:txBody>
          <a:bodyPr vert="horz" wrap="square" lIns="0" tIns="0" rIns="0" bIns="0" rtlCol="0">
            <a:spAutoFit/>
          </a:bodyPr>
          <a:lstStyle/>
          <a:p>
            <a:pPr marL="120904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H</a:t>
            </a:r>
            <a:r>
              <a:rPr sz="2400" spc="-10" dirty="0">
                <a:latin typeface="Arial"/>
                <a:cs typeface="Arial"/>
              </a:rPr>
              <a:t>A</a:t>
            </a:r>
            <a:r>
              <a:rPr sz="2400" dirty="0">
                <a:latin typeface="Arial"/>
                <a:cs typeface="Arial"/>
              </a:rPr>
              <a:t>DOOP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2.0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67000" y="953008"/>
            <a:ext cx="0" cy="3981450"/>
          </a:xfrm>
          <a:custGeom>
            <a:avLst/>
            <a:gdLst/>
            <a:ahLst/>
            <a:cxnLst/>
            <a:rect l="l" t="t" r="r" b="b"/>
            <a:pathLst>
              <a:path h="3981450">
                <a:moveTo>
                  <a:pt x="0" y="0"/>
                </a:moveTo>
                <a:lnTo>
                  <a:pt x="0" y="3980941"/>
                </a:lnTo>
              </a:path>
            </a:pathLst>
          </a:custGeom>
          <a:ln w="28575">
            <a:solidFill>
              <a:srgbClr val="4A70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0200" y="945426"/>
            <a:ext cx="5149088" cy="4051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75560" y="1341119"/>
            <a:ext cx="929640" cy="1230630"/>
          </a:xfrm>
          <a:custGeom>
            <a:avLst/>
            <a:gdLst/>
            <a:ahLst/>
            <a:cxnLst/>
            <a:rect l="l" t="t" r="r" b="b"/>
            <a:pathLst>
              <a:path w="929639" h="1230630">
                <a:moveTo>
                  <a:pt x="845819" y="1150619"/>
                </a:moveTo>
                <a:lnTo>
                  <a:pt x="815339" y="1173479"/>
                </a:lnTo>
                <a:lnTo>
                  <a:pt x="929639" y="1230629"/>
                </a:lnTo>
                <a:lnTo>
                  <a:pt x="917863" y="1165859"/>
                </a:lnTo>
                <a:lnTo>
                  <a:pt x="857250" y="1165859"/>
                </a:lnTo>
                <a:lnTo>
                  <a:pt x="845819" y="1150619"/>
                </a:lnTo>
                <a:close/>
              </a:path>
              <a:path w="929639" h="1230630">
                <a:moveTo>
                  <a:pt x="876300" y="1127760"/>
                </a:moveTo>
                <a:lnTo>
                  <a:pt x="845819" y="1150619"/>
                </a:lnTo>
                <a:lnTo>
                  <a:pt x="857250" y="1165859"/>
                </a:lnTo>
                <a:lnTo>
                  <a:pt x="887729" y="1142999"/>
                </a:lnTo>
                <a:lnTo>
                  <a:pt x="876300" y="1127760"/>
                </a:lnTo>
                <a:close/>
              </a:path>
              <a:path w="929639" h="1230630">
                <a:moveTo>
                  <a:pt x="906779" y="1104899"/>
                </a:moveTo>
                <a:lnTo>
                  <a:pt x="876300" y="1127760"/>
                </a:lnTo>
                <a:lnTo>
                  <a:pt x="887729" y="1142999"/>
                </a:lnTo>
                <a:lnTo>
                  <a:pt x="857250" y="1165859"/>
                </a:lnTo>
                <a:lnTo>
                  <a:pt x="917863" y="1165859"/>
                </a:lnTo>
                <a:lnTo>
                  <a:pt x="906779" y="1104899"/>
                </a:lnTo>
                <a:close/>
              </a:path>
              <a:path w="929639" h="1230630">
                <a:moveTo>
                  <a:pt x="30479" y="0"/>
                </a:moveTo>
                <a:lnTo>
                  <a:pt x="0" y="22859"/>
                </a:lnTo>
                <a:lnTo>
                  <a:pt x="845819" y="1150619"/>
                </a:lnTo>
                <a:lnTo>
                  <a:pt x="876300" y="1127759"/>
                </a:lnTo>
                <a:lnTo>
                  <a:pt x="304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200" y="81152"/>
            <a:ext cx="4419600" cy="1348105"/>
          </a:xfrm>
          <a:custGeom>
            <a:avLst/>
            <a:gdLst/>
            <a:ahLst/>
            <a:cxnLst/>
            <a:rect l="l" t="t" r="r" b="b"/>
            <a:pathLst>
              <a:path w="4419600" h="1348105">
                <a:moveTo>
                  <a:pt x="4195064" y="0"/>
                </a:moveTo>
                <a:lnTo>
                  <a:pt x="224599" y="0"/>
                </a:lnTo>
                <a:lnTo>
                  <a:pt x="206179" y="744"/>
                </a:lnTo>
                <a:lnTo>
                  <a:pt x="153609" y="11453"/>
                </a:lnTo>
                <a:lnTo>
                  <a:pt x="106290" y="33659"/>
                </a:lnTo>
                <a:lnTo>
                  <a:pt x="65784" y="65801"/>
                </a:lnTo>
                <a:lnTo>
                  <a:pt x="33650" y="106319"/>
                </a:lnTo>
                <a:lnTo>
                  <a:pt x="11450" y="153651"/>
                </a:lnTo>
                <a:lnTo>
                  <a:pt x="744" y="206236"/>
                </a:lnTo>
                <a:lnTo>
                  <a:pt x="0" y="224662"/>
                </a:lnTo>
                <a:lnTo>
                  <a:pt x="0" y="1123061"/>
                </a:lnTo>
                <a:lnTo>
                  <a:pt x="6527" y="1177001"/>
                </a:lnTo>
                <a:lnTo>
                  <a:pt x="25069" y="1226223"/>
                </a:lnTo>
                <a:lnTo>
                  <a:pt x="54065" y="1269163"/>
                </a:lnTo>
                <a:lnTo>
                  <a:pt x="91954" y="1304258"/>
                </a:lnTo>
                <a:lnTo>
                  <a:pt x="137176" y="1329944"/>
                </a:lnTo>
                <a:lnTo>
                  <a:pt x="188168" y="1344656"/>
                </a:lnTo>
                <a:lnTo>
                  <a:pt x="224599" y="1347597"/>
                </a:lnTo>
                <a:lnTo>
                  <a:pt x="4195064" y="1347597"/>
                </a:lnTo>
                <a:lnTo>
                  <a:pt x="4249004" y="1341068"/>
                </a:lnTo>
                <a:lnTo>
                  <a:pt x="4298226" y="1322524"/>
                </a:lnTo>
                <a:lnTo>
                  <a:pt x="4341166" y="1293528"/>
                </a:lnTo>
                <a:lnTo>
                  <a:pt x="4376261" y="1255644"/>
                </a:lnTo>
                <a:lnTo>
                  <a:pt x="4401947" y="1210437"/>
                </a:lnTo>
                <a:lnTo>
                  <a:pt x="4416659" y="1159468"/>
                </a:lnTo>
                <a:lnTo>
                  <a:pt x="4419600" y="1123061"/>
                </a:lnTo>
                <a:lnTo>
                  <a:pt x="4419600" y="224662"/>
                </a:lnTo>
                <a:lnTo>
                  <a:pt x="4413071" y="170673"/>
                </a:lnTo>
                <a:lnTo>
                  <a:pt x="4394527" y="121416"/>
                </a:lnTo>
                <a:lnTo>
                  <a:pt x="4365531" y="78454"/>
                </a:lnTo>
                <a:lnTo>
                  <a:pt x="4327647" y="43346"/>
                </a:lnTo>
                <a:lnTo>
                  <a:pt x="4282440" y="17654"/>
                </a:lnTo>
                <a:lnTo>
                  <a:pt x="4231471" y="2940"/>
                </a:lnTo>
                <a:lnTo>
                  <a:pt x="4195064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9512" rIns="0" bIns="0" rtlCol="0">
            <a:spAutoFit/>
          </a:bodyPr>
          <a:lstStyle/>
          <a:p>
            <a:pPr marL="33909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ntral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rce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0966" y="608869"/>
            <a:ext cx="322961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==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ultimate dec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maker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68288" y="81152"/>
            <a:ext cx="2623820" cy="1424305"/>
          </a:xfrm>
          <a:custGeom>
            <a:avLst/>
            <a:gdLst/>
            <a:ahLst/>
            <a:cxnLst/>
            <a:rect l="l" t="t" r="r" b="b"/>
            <a:pathLst>
              <a:path w="2623820" h="1424305">
                <a:moveTo>
                  <a:pt x="2386076" y="0"/>
                </a:moveTo>
                <a:lnTo>
                  <a:pt x="237362" y="0"/>
                </a:lnTo>
                <a:lnTo>
                  <a:pt x="217899" y="787"/>
                </a:lnTo>
                <a:lnTo>
                  <a:pt x="162348" y="12103"/>
                </a:lnTo>
                <a:lnTo>
                  <a:pt x="112342" y="35569"/>
                </a:lnTo>
                <a:lnTo>
                  <a:pt x="69532" y="69532"/>
                </a:lnTo>
                <a:lnTo>
                  <a:pt x="35569" y="112342"/>
                </a:lnTo>
                <a:lnTo>
                  <a:pt x="12103" y="162348"/>
                </a:lnTo>
                <a:lnTo>
                  <a:pt x="787" y="217899"/>
                </a:lnTo>
                <a:lnTo>
                  <a:pt x="0" y="237362"/>
                </a:lnTo>
                <a:lnTo>
                  <a:pt x="0" y="1186561"/>
                </a:lnTo>
                <a:lnTo>
                  <a:pt x="3107" y="1225021"/>
                </a:lnTo>
                <a:lnTo>
                  <a:pt x="18657" y="1278868"/>
                </a:lnTo>
                <a:lnTo>
                  <a:pt x="45805" y="1326632"/>
                </a:lnTo>
                <a:lnTo>
                  <a:pt x="82901" y="1366661"/>
                </a:lnTo>
                <a:lnTo>
                  <a:pt x="128293" y="1397301"/>
                </a:lnTo>
                <a:lnTo>
                  <a:pt x="180331" y="1416897"/>
                </a:lnTo>
                <a:lnTo>
                  <a:pt x="237362" y="1423797"/>
                </a:lnTo>
                <a:lnTo>
                  <a:pt x="2386076" y="1423797"/>
                </a:lnTo>
                <a:lnTo>
                  <a:pt x="2424536" y="1420689"/>
                </a:lnTo>
                <a:lnTo>
                  <a:pt x="2478383" y="1405141"/>
                </a:lnTo>
                <a:lnTo>
                  <a:pt x="2526147" y="1377999"/>
                </a:lnTo>
                <a:lnTo>
                  <a:pt x="2566176" y="1340917"/>
                </a:lnTo>
                <a:lnTo>
                  <a:pt x="2596816" y="1295547"/>
                </a:lnTo>
                <a:lnTo>
                  <a:pt x="2616412" y="1243543"/>
                </a:lnTo>
                <a:lnTo>
                  <a:pt x="2623312" y="1186561"/>
                </a:lnTo>
                <a:lnTo>
                  <a:pt x="2623312" y="237362"/>
                </a:lnTo>
                <a:lnTo>
                  <a:pt x="2620204" y="198868"/>
                </a:lnTo>
                <a:lnTo>
                  <a:pt x="2604656" y="144982"/>
                </a:lnTo>
                <a:lnTo>
                  <a:pt x="2577514" y="97191"/>
                </a:lnTo>
                <a:lnTo>
                  <a:pt x="2540432" y="57146"/>
                </a:lnTo>
                <a:lnTo>
                  <a:pt x="2495062" y="26499"/>
                </a:lnTo>
                <a:lnTo>
                  <a:pt x="2443058" y="6900"/>
                </a:lnTo>
                <a:lnTo>
                  <a:pt x="2386076" y="0"/>
                </a:lnTo>
                <a:close/>
              </a:path>
            </a:pathLst>
          </a:custGeom>
          <a:solidFill>
            <a:srgbClr val="9FBB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40754" y="242107"/>
            <a:ext cx="2279650" cy="123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ne g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ts a N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de Man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600" y="1489202"/>
            <a:ext cx="1747520" cy="1195070"/>
          </a:xfrm>
          <a:custGeom>
            <a:avLst/>
            <a:gdLst/>
            <a:ahLst/>
            <a:cxnLst/>
            <a:rect l="l" t="t" r="r" b="b"/>
            <a:pathLst>
              <a:path w="1747520" h="1195070">
                <a:moveTo>
                  <a:pt x="62484" y="1083183"/>
                </a:moveTo>
                <a:lnTo>
                  <a:pt x="0" y="1194689"/>
                </a:lnTo>
                <a:lnTo>
                  <a:pt x="126619" y="1177798"/>
                </a:lnTo>
                <a:lnTo>
                  <a:pt x="112500" y="1156970"/>
                </a:lnTo>
                <a:lnTo>
                  <a:pt x="89535" y="1156970"/>
                </a:lnTo>
                <a:lnTo>
                  <a:pt x="68072" y="1125347"/>
                </a:lnTo>
                <a:lnTo>
                  <a:pt x="83818" y="1114656"/>
                </a:lnTo>
                <a:lnTo>
                  <a:pt x="62484" y="1083183"/>
                </a:lnTo>
                <a:close/>
              </a:path>
              <a:path w="1747520" h="1195070">
                <a:moveTo>
                  <a:pt x="83818" y="1114656"/>
                </a:moveTo>
                <a:lnTo>
                  <a:pt x="68072" y="1125347"/>
                </a:lnTo>
                <a:lnTo>
                  <a:pt x="89535" y="1156970"/>
                </a:lnTo>
                <a:lnTo>
                  <a:pt x="105261" y="1146290"/>
                </a:lnTo>
                <a:lnTo>
                  <a:pt x="83818" y="1114656"/>
                </a:lnTo>
                <a:close/>
              </a:path>
              <a:path w="1747520" h="1195070">
                <a:moveTo>
                  <a:pt x="105261" y="1146290"/>
                </a:moveTo>
                <a:lnTo>
                  <a:pt x="89535" y="1156970"/>
                </a:lnTo>
                <a:lnTo>
                  <a:pt x="112500" y="1156970"/>
                </a:lnTo>
                <a:lnTo>
                  <a:pt x="105261" y="1146290"/>
                </a:lnTo>
                <a:close/>
              </a:path>
              <a:path w="1747520" h="1195070">
                <a:moveTo>
                  <a:pt x="1725676" y="0"/>
                </a:moveTo>
                <a:lnTo>
                  <a:pt x="83818" y="1114656"/>
                </a:lnTo>
                <a:lnTo>
                  <a:pt x="105261" y="1146290"/>
                </a:lnTo>
                <a:lnTo>
                  <a:pt x="1747011" y="31496"/>
                </a:lnTo>
                <a:lnTo>
                  <a:pt x="17256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1493900"/>
            <a:ext cx="1751964" cy="2461260"/>
          </a:xfrm>
          <a:custGeom>
            <a:avLst/>
            <a:gdLst/>
            <a:ahLst/>
            <a:cxnLst/>
            <a:rect l="l" t="t" r="r" b="b"/>
            <a:pathLst>
              <a:path w="1751965" h="2461260">
                <a:moveTo>
                  <a:pt x="19430" y="2334641"/>
                </a:moveTo>
                <a:lnTo>
                  <a:pt x="0" y="2460955"/>
                </a:lnTo>
                <a:lnTo>
                  <a:pt x="112775" y="2400744"/>
                </a:lnTo>
                <a:lnTo>
                  <a:pt x="103611" y="2394254"/>
                </a:lnTo>
                <a:lnTo>
                  <a:pt x="70612" y="2394254"/>
                </a:lnTo>
                <a:lnTo>
                  <a:pt x="39497" y="2372233"/>
                </a:lnTo>
                <a:lnTo>
                  <a:pt x="50531" y="2356664"/>
                </a:lnTo>
                <a:lnTo>
                  <a:pt x="19430" y="2334641"/>
                </a:lnTo>
                <a:close/>
              </a:path>
              <a:path w="1751965" h="2461260">
                <a:moveTo>
                  <a:pt x="50531" y="2356664"/>
                </a:moveTo>
                <a:lnTo>
                  <a:pt x="39497" y="2372233"/>
                </a:lnTo>
                <a:lnTo>
                  <a:pt x="70612" y="2394254"/>
                </a:lnTo>
                <a:lnTo>
                  <a:pt x="81640" y="2378695"/>
                </a:lnTo>
                <a:lnTo>
                  <a:pt x="50531" y="2356664"/>
                </a:lnTo>
                <a:close/>
              </a:path>
              <a:path w="1751965" h="2461260">
                <a:moveTo>
                  <a:pt x="81640" y="2378695"/>
                </a:moveTo>
                <a:lnTo>
                  <a:pt x="70612" y="2394254"/>
                </a:lnTo>
                <a:lnTo>
                  <a:pt x="103611" y="2394254"/>
                </a:lnTo>
                <a:lnTo>
                  <a:pt x="81640" y="2378695"/>
                </a:lnTo>
                <a:close/>
              </a:path>
              <a:path w="1751965" h="2461260">
                <a:moveTo>
                  <a:pt x="1720850" y="0"/>
                </a:moveTo>
                <a:lnTo>
                  <a:pt x="50531" y="2356664"/>
                </a:lnTo>
                <a:lnTo>
                  <a:pt x="81640" y="2378695"/>
                </a:lnTo>
                <a:lnTo>
                  <a:pt x="1751965" y="22098"/>
                </a:lnTo>
                <a:lnTo>
                  <a:pt x="1720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1962150"/>
            <a:ext cx="4876800" cy="302895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150"/>
              </a:lnSpc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Data Computation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5150"/>
              </a:lnSpc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Framew</a:t>
            </a:r>
            <a:r>
              <a:rPr sz="44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365" y="590588"/>
            <a:ext cx="4114800" cy="88455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sou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ag</a:t>
            </a:r>
            <a:r>
              <a:rPr sz="36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5241" y="633983"/>
            <a:ext cx="3657600" cy="86296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79095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ger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8845" y="1153922"/>
            <a:ext cx="212725" cy="229870"/>
          </a:xfrm>
          <a:custGeom>
            <a:avLst/>
            <a:gdLst/>
            <a:ahLst/>
            <a:cxnLst/>
            <a:rect l="l" t="t" r="r" b="b"/>
            <a:pathLst>
              <a:path w="212725" h="229869">
                <a:moveTo>
                  <a:pt x="212216" y="0"/>
                </a:moveTo>
                <a:lnTo>
                  <a:pt x="0" y="0"/>
                </a:lnTo>
                <a:lnTo>
                  <a:pt x="0" y="229869"/>
                </a:lnTo>
                <a:lnTo>
                  <a:pt x="212216" y="229869"/>
                </a:lnTo>
                <a:lnTo>
                  <a:pt x="212216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3292" y="941577"/>
            <a:ext cx="663575" cy="212725"/>
          </a:xfrm>
          <a:custGeom>
            <a:avLst/>
            <a:gdLst/>
            <a:ahLst/>
            <a:cxnLst/>
            <a:rect l="l" t="t" r="r" b="b"/>
            <a:pathLst>
              <a:path w="663575" h="212725">
                <a:moveTo>
                  <a:pt x="663321" y="0"/>
                </a:moveTo>
                <a:lnTo>
                  <a:pt x="0" y="0"/>
                </a:lnTo>
                <a:lnTo>
                  <a:pt x="0" y="212344"/>
                </a:lnTo>
                <a:lnTo>
                  <a:pt x="663321" y="212344"/>
                </a:lnTo>
                <a:lnTo>
                  <a:pt x="663321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8845" y="711708"/>
            <a:ext cx="212725" cy="229870"/>
          </a:xfrm>
          <a:custGeom>
            <a:avLst/>
            <a:gdLst/>
            <a:ahLst/>
            <a:cxnLst/>
            <a:rect l="l" t="t" r="r" b="b"/>
            <a:pathLst>
              <a:path w="212725" h="229869">
                <a:moveTo>
                  <a:pt x="212216" y="0"/>
                </a:moveTo>
                <a:lnTo>
                  <a:pt x="0" y="0"/>
                </a:lnTo>
                <a:lnTo>
                  <a:pt x="0" y="229869"/>
                </a:lnTo>
                <a:lnTo>
                  <a:pt x="212216" y="229869"/>
                </a:lnTo>
                <a:lnTo>
                  <a:pt x="212216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3292" y="711708"/>
            <a:ext cx="663575" cy="672465"/>
          </a:xfrm>
          <a:custGeom>
            <a:avLst/>
            <a:gdLst/>
            <a:ahLst/>
            <a:cxnLst/>
            <a:rect l="l" t="t" r="r" b="b"/>
            <a:pathLst>
              <a:path w="663575" h="672465">
                <a:moveTo>
                  <a:pt x="0" y="229869"/>
                </a:moveTo>
                <a:lnTo>
                  <a:pt x="225552" y="229869"/>
                </a:lnTo>
                <a:lnTo>
                  <a:pt x="225552" y="0"/>
                </a:lnTo>
                <a:lnTo>
                  <a:pt x="437769" y="0"/>
                </a:lnTo>
                <a:lnTo>
                  <a:pt x="437769" y="229869"/>
                </a:lnTo>
                <a:lnTo>
                  <a:pt x="663321" y="229869"/>
                </a:lnTo>
                <a:lnTo>
                  <a:pt x="663321" y="442213"/>
                </a:lnTo>
                <a:lnTo>
                  <a:pt x="437769" y="442213"/>
                </a:lnTo>
                <a:lnTo>
                  <a:pt x="437769" y="672083"/>
                </a:lnTo>
                <a:lnTo>
                  <a:pt x="225552" y="672083"/>
                </a:lnTo>
                <a:lnTo>
                  <a:pt x="225552" y="442213"/>
                </a:lnTo>
                <a:lnTo>
                  <a:pt x="0" y="442213"/>
                </a:lnTo>
                <a:lnTo>
                  <a:pt x="0" y="22986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808" y="3230245"/>
            <a:ext cx="672465" cy="197485"/>
          </a:xfrm>
          <a:custGeom>
            <a:avLst/>
            <a:gdLst/>
            <a:ahLst/>
            <a:cxnLst/>
            <a:rect l="l" t="t" r="r" b="b"/>
            <a:pathLst>
              <a:path w="672465" h="197485">
                <a:moveTo>
                  <a:pt x="671982" y="0"/>
                </a:moveTo>
                <a:lnTo>
                  <a:pt x="0" y="0"/>
                </a:lnTo>
                <a:lnTo>
                  <a:pt x="0" y="197104"/>
                </a:lnTo>
                <a:lnTo>
                  <a:pt x="671982" y="197104"/>
                </a:lnTo>
                <a:lnTo>
                  <a:pt x="671982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808" y="3525901"/>
            <a:ext cx="672465" cy="197485"/>
          </a:xfrm>
          <a:custGeom>
            <a:avLst/>
            <a:gdLst/>
            <a:ahLst/>
            <a:cxnLst/>
            <a:rect l="l" t="t" r="r" b="b"/>
            <a:pathLst>
              <a:path w="672465" h="197485">
                <a:moveTo>
                  <a:pt x="671982" y="0"/>
                </a:moveTo>
                <a:lnTo>
                  <a:pt x="0" y="0"/>
                </a:lnTo>
                <a:lnTo>
                  <a:pt x="0" y="197104"/>
                </a:lnTo>
                <a:lnTo>
                  <a:pt x="671982" y="197104"/>
                </a:lnTo>
                <a:lnTo>
                  <a:pt x="671982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808" y="3230245"/>
            <a:ext cx="672465" cy="197485"/>
          </a:xfrm>
          <a:custGeom>
            <a:avLst/>
            <a:gdLst/>
            <a:ahLst/>
            <a:cxnLst/>
            <a:rect l="l" t="t" r="r" b="b"/>
            <a:pathLst>
              <a:path w="672465" h="197485">
                <a:moveTo>
                  <a:pt x="0" y="0"/>
                </a:moveTo>
                <a:lnTo>
                  <a:pt x="671982" y="0"/>
                </a:lnTo>
                <a:lnTo>
                  <a:pt x="671982" y="197104"/>
                </a:lnTo>
                <a:lnTo>
                  <a:pt x="0" y="19710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808" y="3525901"/>
            <a:ext cx="672465" cy="197485"/>
          </a:xfrm>
          <a:custGeom>
            <a:avLst/>
            <a:gdLst/>
            <a:ahLst/>
            <a:cxnLst/>
            <a:rect l="l" t="t" r="r" b="b"/>
            <a:pathLst>
              <a:path w="672465" h="197485">
                <a:moveTo>
                  <a:pt x="0" y="0"/>
                </a:moveTo>
                <a:lnTo>
                  <a:pt x="671982" y="0"/>
                </a:lnTo>
                <a:lnTo>
                  <a:pt x="671982" y="197104"/>
                </a:lnTo>
                <a:lnTo>
                  <a:pt x="0" y="19710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1727" y="1442833"/>
            <a:ext cx="4555744" cy="35848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952"/>
            <a:ext cx="3445510" cy="1348105"/>
          </a:xfrm>
          <a:custGeom>
            <a:avLst/>
            <a:gdLst/>
            <a:ahLst/>
            <a:cxnLst/>
            <a:rect l="l" t="t" r="r" b="b"/>
            <a:pathLst>
              <a:path w="3445510" h="1348105">
                <a:moveTo>
                  <a:pt x="3220593" y="0"/>
                </a:moveTo>
                <a:lnTo>
                  <a:pt x="224599" y="0"/>
                </a:lnTo>
                <a:lnTo>
                  <a:pt x="206178" y="744"/>
                </a:lnTo>
                <a:lnTo>
                  <a:pt x="153607" y="11453"/>
                </a:lnTo>
                <a:lnTo>
                  <a:pt x="106289" y="33659"/>
                </a:lnTo>
                <a:lnTo>
                  <a:pt x="65782" y="65801"/>
                </a:lnTo>
                <a:lnTo>
                  <a:pt x="33649" y="106319"/>
                </a:lnTo>
                <a:lnTo>
                  <a:pt x="11450" y="153651"/>
                </a:lnTo>
                <a:lnTo>
                  <a:pt x="744" y="206236"/>
                </a:lnTo>
                <a:lnTo>
                  <a:pt x="0" y="224662"/>
                </a:lnTo>
                <a:lnTo>
                  <a:pt x="0" y="1123061"/>
                </a:lnTo>
                <a:lnTo>
                  <a:pt x="6527" y="1177001"/>
                </a:lnTo>
                <a:lnTo>
                  <a:pt x="25069" y="1226223"/>
                </a:lnTo>
                <a:lnTo>
                  <a:pt x="54064" y="1269163"/>
                </a:lnTo>
                <a:lnTo>
                  <a:pt x="91953" y="1304258"/>
                </a:lnTo>
                <a:lnTo>
                  <a:pt x="137174" y="1329944"/>
                </a:lnTo>
                <a:lnTo>
                  <a:pt x="188167" y="1344656"/>
                </a:lnTo>
                <a:lnTo>
                  <a:pt x="224599" y="1347597"/>
                </a:lnTo>
                <a:lnTo>
                  <a:pt x="3220593" y="1347597"/>
                </a:lnTo>
                <a:lnTo>
                  <a:pt x="3274582" y="1341068"/>
                </a:lnTo>
                <a:lnTo>
                  <a:pt x="3323839" y="1322524"/>
                </a:lnTo>
                <a:lnTo>
                  <a:pt x="3366801" y="1293528"/>
                </a:lnTo>
                <a:lnTo>
                  <a:pt x="3401909" y="1255644"/>
                </a:lnTo>
                <a:lnTo>
                  <a:pt x="3427601" y="1210437"/>
                </a:lnTo>
                <a:lnTo>
                  <a:pt x="3442315" y="1159468"/>
                </a:lnTo>
                <a:lnTo>
                  <a:pt x="3445255" y="1123061"/>
                </a:lnTo>
                <a:lnTo>
                  <a:pt x="3445255" y="224662"/>
                </a:lnTo>
                <a:lnTo>
                  <a:pt x="3438726" y="170673"/>
                </a:lnTo>
                <a:lnTo>
                  <a:pt x="3420179" y="121416"/>
                </a:lnTo>
                <a:lnTo>
                  <a:pt x="3391175" y="78454"/>
                </a:lnTo>
                <a:lnTo>
                  <a:pt x="3353276" y="43346"/>
                </a:lnTo>
                <a:lnTo>
                  <a:pt x="3308042" y="17654"/>
                </a:lnTo>
                <a:lnTo>
                  <a:pt x="3257034" y="2940"/>
                </a:lnTo>
                <a:lnTo>
                  <a:pt x="3220593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952"/>
            <a:ext cx="3445510" cy="1348105"/>
          </a:xfrm>
          <a:custGeom>
            <a:avLst/>
            <a:gdLst/>
            <a:ahLst/>
            <a:cxnLst/>
            <a:rect l="l" t="t" r="r" b="b"/>
            <a:pathLst>
              <a:path w="3445510" h="1348105">
                <a:moveTo>
                  <a:pt x="0" y="224662"/>
                </a:moveTo>
                <a:lnTo>
                  <a:pt x="6527" y="170673"/>
                </a:lnTo>
                <a:lnTo>
                  <a:pt x="25069" y="121416"/>
                </a:lnTo>
                <a:lnTo>
                  <a:pt x="54064" y="78454"/>
                </a:lnTo>
                <a:lnTo>
                  <a:pt x="91953" y="43346"/>
                </a:lnTo>
                <a:lnTo>
                  <a:pt x="137174" y="17654"/>
                </a:lnTo>
                <a:lnTo>
                  <a:pt x="188167" y="2940"/>
                </a:lnTo>
                <a:lnTo>
                  <a:pt x="224599" y="0"/>
                </a:lnTo>
                <a:lnTo>
                  <a:pt x="3220593" y="0"/>
                </a:lnTo>
                <a:lnTo>
                  <a:pt x="3274582" y="6529"/>
                </a:lnTo>
                <a:lnTo>
                  <a:pt x="3323839" y="25076"/>
                </a:lnTo>
                <a:lnTo>
                  <a:pt x="3366801" y="54080"/>
                </a:lnTo>
                <a:lnTo>
                  <a:pt x="3401909" y="91979"/>
                </a:lnTo>
                <a:lnTo>
                  <a:pt x="3427601" y="137213"/>
                </a:lnTo>
                <a:lnTo>
                  <a:pt x="3442315" y="188221"/>
                </a:lnTo>
                <a:lnTo>
                  <a:pt x="3445255" y="224662"/>
                </a:lnTo>
                <a:lnTo>
                  <a:pt x="3445255" y="1123061"/>
                </a:lnTo>
                <a:lnTo>
                  <a:pt x="3438726" y="1177001"/>
                </a:lnTo>
                <a:lnTo>
                  <a:pt x="3420179" y="1226223"/>
                </a:lnTo>
                <a:lnTo>
                  <a:pt x="3391175" y="1269163"/>
                </a:lnTo>
                <a:lnTo>
                  <a:pt x="3353276" y="1304258"/>
                </a:lnTo>
                <a:lnTo>
                  <a:pt x="3308042" y="1329944"/>
                </a:lnTo>
                <a:lnTo>
                  <a:pt x="3257034" y="1344656"/>
                </a:lnTo>
                <a:lnTo>
                  <a:pt x="3220593" y="1347597"/>
                </a:lnTo>
                <a:lnTo>
                  <a:pt x="224599" y="1347597"/>
                </a:lnTo>
                <a:lnTo>
                  <a:pt x="170625" y="1341068"/>
                </a:lnTo>
                <a:lnTo>
                  <a:pt x="121382" y="1322524"/>
                </a:lnTo>
                <a:lnTo>
                  <a:pt x="78431" y="1293528"/>
                </a:lnTo>
                <a:lnTo>
                  <a:pt x="43334" y="1255644"/>
                </a:lnTo>
                <a:lnTo>
                  <a:pt x="17649" y="1210437"/>
                </a:lnTo>
                <a:lnTo>
                  <a:pt x="2939" y="1159468"/>
                </a:lnTo>
                <a:lnTo>
                  <a:pt x="0" y="1123061"/>
                </a:lnTo>
                <a:lnTo>
                  <a:pt x="0" y="22466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nta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 mach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9600" y="4952"/>
            <a:ext cx="4692015" cy="1348105"/>
          </a:xfrm>
          <a:custGeom>
            <a:avLst/>
            <a:gdLst/>
            <a:ahLst/>
            <a:cxnLst/>
            <a:rect l="l" t="t" r="r" b="b"/>
            <a:pathLst>
              <a:path w="4692015" h="1348105">
                <a:moveTo>
                  <a:pt x="4467352" y="0"/>
                </a:moveTo>
                <a:lnTo>
                  <a:pt x="224536" y="0"/>
                </a:lnTo>
                <a:lnTo>
                  <a:pt x="206128" y="744"/>
                </a:lnTo>
                <a:lnTo>
                  <a:pt x="153586" y="11453"/>
                </a:lnTo>
                <a:lnTo>
                  <a:pt x="106284" y="33659"/>
                </a:lnTo>
                <a:lnTo>
                  <a:pt x="65786" y="65801"/>
                </a:lnTo>
                <a:lnTo>
                  <a:pt x="33653" y="106319"/>
                </a:lnTo>
                <a:lnTo>
                  <a:pt x="11452" y="153651"/>
                </a:lnTo>
                <a:lnTo>
                  <a:pt x="744" y="206236"/>
                </a:lnTo>
                <a:lnTo>
                  <a:pt x="0" y="224662"/>
                </a:lnTo>
                <a:lnTo>
                  <a:pt x="0" y="1123061"/>
                </a:lnTo>
                <a:lnTo>
                  <a:pt x="6528" y="1177001"/>
                </a:lnTo>
                <a:lnTo>
                  <a:pt x="25072" y="1226223"/>
                </a:lnTo>
                <a:lnTo>
                  <a:pt x="54068" y="1269163"/>
                </a:lnTo>
                <a:lnTo>
                  <a:pt x="91952" y="1304258"/>
                </a:lnTo>
                <a:lnTo>
                  <a:pt x="137160" y="1329944"/>
                </a:lnTo>
                <a:lnTo>
                  <a:pt x="188128" y="1344656"/>
                </a:lnTo>
                <a:lnTo>
                  <a:pt x="224536" y="1347597"/>
                </a:lnTo>
                <a:lnTo>
                  <a:pt x="4467352" y="1347597"/>
                </a:lnTo>
                <a:lnTo>
                  <a:pt x="4521292" y="1341068"/>
                </a:lnTo>
                <a:lnTo>
                  <a:pt x="4570514" y="1322524"/>
                </a:lnTo>
                <a:lnTo>
                  <a:pt x="4613454" y="1293528"/>
                </a:lnTo>
                <a:lnTo>
                  <a:pt x="4648549" y="1255644"/>
                </a:lnTo>
                <a:lnTo>
                  <a:pt x="4674235" y="1210437"/>
                </a:lnTo>
                <a:lnTo>
                  <a:pt x="4688947" y="1159468"/>
                </a:lnTo>
                <a:lnTo>
                  <a:pt x="4691888" y="1123061"/>
                </a:lnTo>
                <a:lnTo>
                  <a:pt x="4691888" y="224662"/>
                </a:lnTo>
                <a:lnTo>
                  <a:pt x="4685359" y="170673"/>
                </a:lnTo>
                <a:lnTo>
                  <a:pt x="4666815" y="121416"/>
                </a:lnTo>
                <a:lnTo>
                  <a:pt x="4637819" y="78454"/>
                </a:lnTo>
                <a:lnTo>
                  <a:pt x="4599935" y="43346"/>
                </a:lnTo>
                <a:lnTo>
                  <a:pt x="4554728" y="17654"/>
                </a:lnTo>
                <a:lnTo>
                  <a:pt x="4503759" y="2940"/>
                </a:lnTo>
                <a:lnTo>
                  <a:pt x="4467352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19600" y="4952"/>
            <a:ext cx="4692015" cy="1348105"/>
          </a:xfrm>
          <a:custGeom>
            <a:avLst/>
            <a:gdLst/>
            <a:ahLst/>
            <a:cxnLst/>
            <a:rect l="l" t="t" r="r" b="b"/>
            <a:pathLst>
              <a:path w="4692015" h="1348105">
                <a:moveTo>
                  <a:pt x="0" y="224662"/>
                </a:moveTo>
                <a:lnTo>
                  <a:pt x="6528" y="170673"/>
                </a:lnTo>
                <a:lnTo>
                  <a:pt x="25072" y="121416"/>
                </a:lnTo>
                <a:lnTo>
                  <a:pt x="54068" y="78454"/>
                </a:lnTo>
                <a:lnTo>
                  <a:pt x="91952" y="43346"/>
                </a:lnTo>
                <a:lnTo>
                  <a:pt x="137160" y="17654"/>
                </a:lnTo>
                <a:lnTo>
                  <a:pt x="188128" y="2940"/>
                </a:lnTo>
                <a:lnTo>
                  <a:pt x="224536" y="0"/>
                </a:lnTo>
                <a:lnTo>
                  <a:pt x="4467352" y="0"/>
                </a:lnTo>
                <a:lnTo>
                  <a:pt x="4521292" y="6529"/>
                </a:lnTo>
                <a:lnTo>
                  <a:pt x="4570514" y="25076"/>
                </a:lnTo>
                <a:lnTo>
                  <a:pt x="4613454" y="54080"/>
                </a:lnTo>
                <a:lnTo>
                  <a:pt x="4648549" y="91979"/>
                </a:lnTo>
                <a:lnTo>
                  <a:pt x="4674234" y="137213"/>
                </a:lnTo>
                <a:lnTo>
                  <a:pt x="4688947" y="188221"/>
                </a:lnTo>
                <a:lnTo>
                  <a:pt x="4691888" y="224662"/>
                </a:lnTo>
                <a:lnTo>
                  <a:pt x="4691888" y="1123061"/>
                </a:lnTo>
                <a:lnTo>
                  <a:pt x="4685359" y="1177001"/>
                </a:lnTo>
                <a:lnTo>
                  <a:pt x="4666815" y="1226223"/>
                </a:lnTo>
                <a:lnTo>
                  <a:pt x="4637819" y="1269163"/>
                </a:lnTo>
                <a:lnTo>
                  <a:pt x="4599935" y="1304258"/>
                </a:lnTo>
                <a:lnTo>
                  <a:pt x="4554728" y="1329944"/>
                </a:lnTo>
                <a:lnTo>
                  <a:pt x="4503759" y="1344656"/>
                </a:lnTo>
                <a:lnTo>
                  <a:pt x="4467352" y="1347597"/>
                </a:lnTo>
                <a:lnTo>
                  <a:pt x="224536" y="1347597"/>
                </a:lnTo>
                <a:lnTo>
                  <a:pt x="170595" y="1341068"/>
                </a:lnTo>
                <a:lnTo>
                  <a:pt x="121373" y="1322524"/>
                </a:lnTo>
                <a:lnTo>
                  <a:pt x="78433" y="1293528"/>
                </a:lnTo>
                <a:lnTo>
                  <a:pt x="43338" y="1255644"/>
                </a:lnTo>
                <a:lnTo>
                  <a:pt x="17652" y="1210437"/>
                </a:lnTo>
                <a:lnTo>
                  <a:pt x="2940" y="1159468"/>
                </a:lnTo>
                <a:lnTo>
                  <a:pt x="0" y="1123061"/>
                </a:lnTo>
                <a:lnTo>
                  <a:pt x="0" y="22466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25161" y="153962"/>
            <a:ext cx="408368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Master =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rson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goti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3600" y="1339850"/>
            <a:ext cx="836294" cy="927100"/>
          </a:xfrm>
          <a:custGeom>
            <a:avLst/>
            <a:gdLst/>
            <a:ahLst/>
            <a:cxnLst/>
            <a:rect l="l" t="t" r="r" b="b"/>
            <a:pathLst>
              <a:path w="836295" h="927100">
                <a:moveTo>
                  <a:pt x="33909" y="803910"/>
                </a:moveTo>
                <a:lnTo>
                  <a:pt x="0" y="927100"/>
                </a:lnTo>
                <a:lnTo>
                  <a:pt x="118872" y="880237"/>
                </a:lnTo>
                <a:lnTo>
                  <a:pt x="106431" y="869061"/>
                </a:lnTo>
                <a:lnTo>
                  <a:pt x="77850" y="869061"/>
                </a:lnTo>
                <a:lnTo>
                  <a:pt x="49529" y="843533"/>
                </a:lnTo>
                <a:lnTo>
                  <a:pt x="62257" y="829376"/>
                </a:lnTo>
                <a:lnTo>
                  <a:pt x="33909" y="803910"/>
                </a:lnTo>
                <a:close/>
              </a:path>
              <a:path w="836295" h="927100">
                <a:moveTo>
                  <a:pt x="62257" y="829376"/>
                </a:moveTo>
                <a:lnTo>
                  <a:pt x="49529" y="843533"/>
                </a:lnTo>
                <a:lnTo>
                  <a:pt x="77850" y="869061"/>
                </a:lnTo>
                <a:lnTo>
                  <a:pt x="90619" y="854855"/>
                </a:lnTo>
                <a:lnTo>
                  <a:pt x="62257" y="829376"/>
                </a:lnTo>
                <a:close/>
              </a:path>
              <a:path w="836295" h="927100">
                <a:moveTo>
                  <a:pt x="90619" y="854855"/>
                </a:moveTo>
                <a:lnTo>
                  <a:pt x="77850" y="869061"/>
                </a:lnTo>
                <a:lnTo>
                  <a:pt x="106431" y="869061"/>
                </a:lnTo>
                <a:lnTo>
                  <a:pt x="90619" y="854855"/>
                </a:lnTo>
                <a:close/>
              </a:path>
              <a:path w="836295" h="927100">
                <a:moveTo>
                  <a:pt x="807847" y="0"/>
                </a:moveTo>
                <a:lnTo>
                  <a:pt x="62257" y="829376"/>
                </a:lnTo>
                <a:lnTo>
                  <a:pt x="90619" y="854855"/>
                </a:lnTo>
                <a:lnTo>
                  <a:pt x="836168" y="25400"/>
                </a:lnTo>
                <a:lnTo>
                  <a:pt x="807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1200" y="1343913"/>
            <a:ext cx="991869" cy="1913889"/>
          </a:xfrm>
          <a:custGeom>
            <a:avLst/>
            <a:gdLst/>
            <a:ahLst/>
            <a:cxnLst/>
            <a:rect l="l" t="t" r="r" b="b"/>
            <a:pathLst>
              <a:path w="991870" h="1913889">
                <a:moveTo>
                  <a:pt x="1142" y="1785874"/>
                </a:moveTo>
                <a:lnTo>
                  <a:pt x="0" y="1913636"/>
                </a:lnTo>
                <a:lnTo>
                  <a:pt x="102870" y="1837944"/>
                </a:lnTo>
                <a:lnTo>
                  <a:pt x="102125" y="1837563"/>
                </a:lnTo>
                <a:lnTo>
                  <a:pt x="60325" y="1837563"/>
                </a:lnTo>
                <a:lnTo>
                  <a:pt x="26415" y="1820164"/>
                </a:lnTo>
                <a:lnTo>
                  <a:pt x="35072" y="1803241"/>
                </a:lnTo>
                <a:lnTo>
                  <a:pt x="1142" y="1785874"/>
                </a:lnTo>
                <a:close/>
              </a:path>
              <a:path w="991870" h="1913889">
                <a:moveTo>
                  <a:pt x="35072" y="1803241"/>
                </a:moveTo>
                <a:lnTo>
                  <a:pt x="26415" y="1820164"/>
                </a:lnTo>
                <a:lnTo>
                  <a:pt x="60325" y="1837563"/>
                </a:lnTo>
                <a:lnTo>
                  <a:pt x="68997" y="1820606"/>
                </a:lnTo>
                <a:lnTo>
                  <a:pt x="35072" y="1803241"/>
                </a:lnTo>
                <a:close/>
              </a:path>
              <a:path w="991870" h="1913889">
                <a:moveTo>
                  <a:pt x="68997" y="1820606"/>
                </a:moveTo>
                <a:lnTo>
                  <a:pt x="60325" y="1837563"/>
                </a:lnTo>
                <a:lnTo>
                  <a:pt x="102125" y="1837563"/>
                </a:lnTo>
                <a:lnTo>
                  <a:pt x="68997" y="1820606"/>
                </a:lnTo>
                <a:close/>
              </a:path>
              <a:path w="991870" h="1913889">
                <a:moveTo>
                  <a:pt x="957452" y="0"/>
                </a:moveTo>
                <a:lnTo>
                  <a:pt x="35072" y="1803241"/>
                </a:lnTo>
                <a:lnTo>
                  <a:pt x="68997" y="1820606"/>
                </a:lnTo>
                <a:lnTo>
                  <a:pt x="991361" y="17272"/>
                </a:lnTo>
                <a:lnTo>
                  <a:pt x="95745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32683" y="664463"/>
            <a:ext cx="1825625" cy="1602740"/>
          </a:xfrm>
          <a:custGeom>
            <a:avLst/>
            <a:gdLst/>
            <a:ahLst/>
            <a:cxnLst/>
            <a:rect l="l" t="t" r="r" b="b"/>
            <a:pathLst>
              <a:path w="1825625" h="1602739">
                <a:moveTo>
                  <a:pt x="1726572" y="1541529"/>
                </a:moveTo>
                <a:lnTo>
                  <a:pt x="1701545" y="1570101"/>
                </a:lnTo>
                <a:lnTo>
                  <a:pt x="1825116" y="1602486"/>
                </a:lnTo>
                <a:lnTo>
                  <a:pt x="1805388" y="1554099"/>
                </a:lnTo>
                <a:lnTo>
                  <a:pt x="1740915" y="1554099"/>
                </a:lnTo>
                <a:lnTo>
                  <a:pt x="1726572" y="1541529"/>
                </a:lnTo>
                <a:close/>
              </a:path>
              <a:path w="1825625" h="1602739">
                <a:moveTo>
                  <a:pt x="1751714" y="1512825"/>
                </a:moveTo>
                <a:lnTo>
                  <a:pt x="1726572" y="1541529"/>
                </a:lnTo>
                <a:lnTo>
                  <a:pt x="1740915" y="1554099"/>
                </a:lnTo>
                <a:lnTo>
                  <a:pt x="1766062" y="1525397"/>
                </a:lnTo>
                <a:lnTo>
                  <a:pt x="1751714" y="1512825"/>
                </a:lnTo>
                <a:close/>
              </a:path>
              <a:path w="1825625" h="1602739">
                <a:moveTo>
                  <a:pt x="1776856" y="1484122"/>
                </a:moveTo>
                <a:lnTo>
                  <a:pt x="1751714" y="1512825"/>
                </a:lnTo>
                <a:lnTo>
                  <a:pt x="1766062" y="1525397"/>
                </a:lnTo>
                <a:lnTo>
                  <a:pt x="1740915" y="1554099"/>
                </a:lnTo>
                <a:lnTo>
                  <a:pt x="1805388" y="1554099"/>
                </a:lnTo>
                <a:lnTo>
                  <a:pt x="1776856" y="1484122"/>
                </a:lnTo>
                <a:close/>
              </a:path>
              <a:path w="1825625" h="1602739">
                <a:moveTo>
                  <a:pt x="25145" y="0"/>
                </a:moveTo>
                <a:lnTo>
                  <a:pt x="0" y="28575"/>
                </a:lnTo>
                <a:lnTo>
                  <a:pt x="1726572" y="1541529"/>
                </a:lnTo>
                <a:lnTo>
                  <a:pt x="1751714" y="1512825"/>
                </a:lnTo>
                <a:lnTo>
                  <a:pt x="251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2343150"/>
            <a:ext cx="4114800" cy="1009650"/>
          </a:xfrm>
          <a:custGeom>
            <a:avLst/>
            <a:gdLst/>
            <a:ahLst/>
            <a:cxnLst/>
            <a:rect l="l" t="t" r="r" b="b"/>
            <a:pathLst>
              <a:path w="4114800" h="1009650">
                <a:moveTo>
                  <a:pt x="0" y="1009650"/>
                </a:moveTo>
                <a:lnTo>
                  <a:pt x="4114800" y="1009650"/>
                </a:lnTo>
                <a:lnTo>
                  <a:pt x="4114800" y="0"/>
                </a:lnTo>
                <a:lnTo>
                  <a:pt x="0" y="0"/>
                </a:lnTo>
                <a:lnTo>
                  <a:pt x="0" y="100965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4800" y="3457575"/>
            <a:ext cx="4114800" cy="1314450"/>
          </a:xfrm>
          <a:custGeom>
            <a:avLst/>
            <a:gdLst/>
            <a:ahLst/>
            <a:cxnLst/>
            <a:rect l="l" t="t" r="r" b="b"/>
            <a:pathLst>
              <a:path w="4114800" h="1314450">
                <a:moveTo>
                  <a:pt x="0" y="1314450"/>
                </a:moveTo>
                <a:lnTo>
                  <a:pt x="4114800" y="1314450"/>
                </a:lnTo>
                <a:lnTo>
                  <a:pt x="4114800" y="0"/>
                </a:lnTo>
                <a:lnTo>
                  <a:pt x="0" y="0"/>
                </a:lnTo>
                <a:lnTo>
                  <a:pt x="0" y="131445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7770" y="2657062"/>
            <a:ext cx="2709545" cy="169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Node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2460"/>
              </a:spcBef>
            </a:pPr>
            <a:r>
              <a:rPr sz="3200" dirty="0">
                <a:latin typeface="Arial"/>
                <a:cs typeface="Arial"/>
              </a:rPr>
              <a:t>Co</a:t>
            </a:r>
            <a:r>
              <a:rPr sz="3200" spc="-15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1200150"/>
            <a:ext cx="4343400" cy="1038225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0068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Ap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licat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o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s </a:t>
            </a:r>
            <a:r>
              <a:rPr sz="3200" spc="-15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aster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560" y="1200150"/>
            <a:ext cx="4110990" cy="1038225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32956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Resource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" y="33337"/>
            <a:ext cx="8991600" cy="709930"/>
          </a:xfrm>
          <a:custGeom>
            <a:avLst/>
            <a:gdLst/>
            <a:ahLst/>
            <a:cxnLst/>
            <a:rect l="l" t="t" r="r" b="b"/>
            <a:pathLst>
              <a:path w="8991600" h="709930">
                <a:moveTo>
                  <a:pt x="0" y="709612"/>
                </a:moveTo>
                <a:lnTo>
                  <a:pt x="8991600" y="709612"/>
                </a:lnTo>
                <a:lnTo>
                  <a:pt x="8991600" y="0"/>
                </a:lnTo>
                <a:lnTo>
                  <a:pt x="0" y="0"/>
                </a:lnTo>
                <a:lnTo>
                  <a:pt x="0" y="709612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Ess</a:t>
            </a:r>
            <a:r>
              <a:rPr sz="3800" b="1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ntial</a:t>
            </a:r>
            <a:r>
              <a:rPr sz="3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gears</a:t>
            </a:r>
            <a:r>
              <a:rPr sz="38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spc="-35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ARN</a:t>
            </a:r>
            <a:r>
              <a:rPr sz="3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b="1" dirty="0">
                <a:solidFill>
                  <a:srgbClr val="FFFFFF"/>
                </a:solidFill>
                <a:latin typeface="Arial"/>
                <a:cs typeface="Arial"/>
              </a:rPr>
              <a:t>engine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41776" y="4331208"/>
            <a:ext cx="2862072" cy="81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40252" y="2401823"/>
            <a:ext cx="2865120" cy="2110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7600" y="2519387"/>
            <a:ext cx="2629789" cy="1876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8438"/>
            <a:ext cx="9144000" cy="4425315"/>
          </a:xfrm>
          <a:custGeom>
            <a:avLst/>
            <a:gdLst/>
            <a:ahLst/>
            <a:cxnLst/>
            <a:rect l="l" t="t" r="r" b="b"/>
            <a:pathLst>
              <a:path w="9144000" h="4425315">
                <a:moveTo>
                  <a:pt x="0" y="4425060"/>
                </a:moveTo>
                <a:lnTo>
                  <a:pt x="9144000" y="4425060"/>
                </a:lnTo>
                <a:lnTo>
                  <a:pt x="9144000" y="0"/>
                </a:lnTo>
                <a:lnTo>
                  <a:pt x="0" y="0"/>
                </a:lnTo>
                <a:lnTo>
                  <a:pt x="0" y="4425060"/>
                </a:lnTo>
                <a:close/>
              </a:path>
            </a:pathLst>
          </a:custGeom>
          <a:solidFill>
            <a:srgbClr val="081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718820"/>
          </a:xfrm>
          <a:custGeom>
            <a:avLst/>
            <a:gdLst/>
            <a:ahLst/>
            <a:cxnLst/>
            <a:rect l="l" t="t" r="r" b="b"/>
            <a:pathLst>
              <a:path w="9144000" h="718820">
                <a:moveTo>
                  <a:pt x="0" y="718464"/>
                </a:moveTo>
                <a:lnTo>
                  <a:pt x="9144000" y="718464"/>
                </a:lnTo>
                <a:lnTo>
                  <a:pt x="9144000" y="25"/>
                </a:lnTo>
                <a:lnTo>
                  <a:pt x="0" y="25"/>
                </a:lnTo>
                <a:lnTo>
                  <a:pt x="0" y="718464"/>
                </a:lnTo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6220">
              <a:lnSpc>
                <a:spcPct val="100000"/>
              </a:lnSpc>
            </a:pPr>
            <a:r>
              <a:rPr sz="3600" b="1" spc="-3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ARN</a:t>
            </a:r>
            <a:r>
              <a:rPr sz="36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6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36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Appl</a:t>
            </a:r>
            <a:r>
              <a:rPr sz="3600" b="1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cations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" y="794130"/>
            <a:ext cx="3686175" cy="1952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509" y="794130"/>
            <a:ext cx="1952625" cy="1952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000" y="2921838"/>
            <a:ext cx="1019175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8935" y="2921838"/>
            <a:ext cx="4775200" cy="1219200"/>
          </a:xfrm>
          <a:custGeom>
            <a:avLst/>
            <a:gdLst/>
            <a:ahLst/>
            <a:cxnLst/>
            <a:rect l="l" t="t" r="r" b="b"/>
            <a:pathLst>
              <a:path w="4775200" h="1219200">
                <a:moveTo>
                  <a:pt x="0" y="1219200"/>
                </a:moveTo>
                <a:lnTo>
                  <a:pt x="4775200" y="1219200"/>
                </a:lnTo>
                <a:lnTo>
                  <a:pt x="4775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8935" y="2921838"/>
            <a:ext cx="4775200" cy="1219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96709" y="780986"/>
            <a:ext cx="2346579" cy="814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90540" y="2538188"/>
            <a:ext cx="13112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Apa</a:t>
            </a:r>
            <a:r>
              <a:rPr sz="1600" dirty="0">
                <a:latin typeface="Arial"/>
                <a:cs typeface="Arial"/>
              </a:rPr>
              <a:t>c</a:t>
            </a:r>
            <a:r>
              <a:rPr sz="1600" spc="-5" dirty="0">
                <a:latin typeface="Arial"/>
                <a:cs typeface="Arial"/>
              </a:rPr>
              <a:t>he Hama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1000" y="4298543"/>
            <a:ext cx="4343400" cy="60452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 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rowi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744" y="285750"/>
            <a:ext cx="2959100" cy="914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0170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24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al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3257550"/>
            <a:ext cx="8382000" cy="914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39179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Hig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Reso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rce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657350"/>
            <a:ext cx="6553200" cy="1066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3495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taset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2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ny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7600" y="514375"/>
            <a:ext cx="4716145" cy="52324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2.0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597" y="1439583"/>
            <a:ext cx="8027670" cy="305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MapReduce: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r>
              <a:rPr sz="5400" b="1" spc="-2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ing for</a:t>
            </a:r>
            <a:endParaRPr sz="5400">
              <a:latin typeface="Arial"/>
              <a:cs typeface="Arial"/>
            </a:endParaRPr>
          </a:p>
          <a:p>
            <a:pPr algn="ctr">
              <a:lnSpc>
                <a:spcPts val="6320"/>
              </a:lnSpc>
              <a:tabLst>
                <a:tab pos="1295400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Big	Results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8056880" cy="2481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Expl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creat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4550">
              <a:latin typeface="Times New Roman"/>
              <a:cs typeface="Times New Roman"/>
            </a:endParaRPr>
          </a:p>
          <a:p>
            <a:pPr marL="469900" marR="5080" indent="-457200">
              <a:lnSpc>
                <a:spcPts val="365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Cou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sing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 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8609" y="23627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8609" y="23627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8609" y="4070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08071" y="2435848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1493" y="33757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0279" y="23711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0279" y="23711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8335" y="2371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3170" y="263191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5151" y="2570980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1850" y="23711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850" y="23711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79898" y="23711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43946" y="263191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99377" y="2578298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039" y="23601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39" y="23601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39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2449" y="3554872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005" y="2461942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3965" y="23685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965" y="23685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3965" y="35561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946849" y="29115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67748" y="2407168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5822" y="23666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5822" y="23666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5822" y="3554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58705" y="2996533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96496" y="2450241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59497" y="23691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59497" y="23691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9497" y="35561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972381" y="2983414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05061" y="2438400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5767" y="31788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767" y="31788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3823" y="31788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12518" y="3254085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767" y="37018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5767" y="37018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43823" y="37018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18757" y="3748820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47067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7067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7067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983425" y="3527504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56162" y="2413643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46298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6298" y="23601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46298" y="45898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459181" y="3506956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14037" y="2416248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5767" y="42151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767" y="42151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43823" y="42151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47469" y="3291990"/>
            <a:ext cx="172593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56736" y="4277644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59053" y="23711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9053" y="23711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59053" y="35589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471937" y="3038102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413626" y="2478896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4800" y="3028950"/>
            <a:ext cx="2895600" cy="762000"/>
          </a:xfrm>
          <a:custGeom>
            <a:avLst/>
            <a:gdLst/>
            <a:ahLst/>
            <a:cxnLst/>
            <a:rect l="l" t="t" r="r" b="b"/>
            <a:pathLst>
              <a:path w="2895600" h="762000">
                <a:moveTo>
                  <a:pt x="1447800" y="0"/>
                </a:moveTo>
                <a:lnTo>
                  <a:pt x="1329058" y="1262"/>
                </a:lnTo>
                <a:lnTo>
                  <a:pt x="1212960" y="4986"/>
                </a:lnTo>
                <a:lnTo>
                  <a:pt x="1099878" y="11071"/>
                </a:lnTo>
                <a:lnTo>
                  <a:pt x="990185" y="19421"/>
                </a:lnTo>
                <a:lnTo>
                  <a:pt x="884253" y="29938"/>
                </a:lnTo>
                <a:lnTo>
                  <a:pt x="782455" y="42523"/>
                </a:lnTo>
                <a:lnTo>
                  <a:pt x="685163" y="57078"/>
                </a:lnTo>
                <a:lnTo>
                  <a:pt x="592750" y="73505"/>
                </a:lnTo>
                <a:lnTo>
                  <a:pt x="505589" y="91707"/>
                </a:lnTo>
                <a:lnTo>
                  <a:pt x="424053" y="111585"/>
                </a:lnTo>
                <a:lnTo>
                  <a:pt x="348513" y="133041"/>
                </a:lnTo>
                <a:lnTo>
                  <a:pt x="279343" y="155978"/>
                </a:lnTo>
                <a:lnTo>
                  <a:pt x="216915" y="180297"/>
                </a:lnTo>
                <a:lnTo>
                  <a:pt x="161601" y="205900"/>
                </a:lnTo>
                <a:lnTo>
                  <a:pt x="113776" y="232689"/>
                </a:lnTo>
                <a:lnTo>
                  <a:pt x="73810" y="260567"/>
                </a:lnTo>
                <a:lnTo>
                  <a:pt x="42077" y="289435"/>
                </a:lnTo>
                <a:lnTo>
                  <a:pt x="4799" y="349749"/>
                </a:lnTo>
                <a:lnTo>
                  <a:pt x="0" y="381000"/>
                </a:lnTo>
                <a:lnTo>
                  <a:pt x="4799" y="412250"/>
                </a:lnTo>
                <a:lnTo>
                  <a:pt x="42077" y="472564"/>
                </a:lnTo>
                <a:lnTo>
                  <a:pt x="73810" y="501432"/>
                </a:lnTo>
                <a:lnTo>
                  <a:pt x="113776" y="529310"/>
                </a:lnTo>
                <a:lnTo>
                  <a:pt x="161601" y="556099"/>
                </a:lnTo>
                <a:lnTo>
                  <a:pt x="216915" y="581702"/>
                </a:lnTo>
                <a:lnTo>
                  <a:pt x="279343" y="606021"/>
                </a:lnTo>
                <a:lnTo>
                  <a:pt x="348513" y="628958"/>
                </a:lnTo>
                <a:lnTo>
                  <a:pt x="424053" y="650414"/>
                </a:lnTo>
                <a:lnTo>
                  <a:pt x="505589" y="670292"/>
                </a:lnTo>
                <a:lnTo>
                  <a:pt x="592750" y="688494"/>
                </a:lnTo>
                <a:lnTo>
                  <a:pt x="685163" y="704921"/>
                </a:lnTo>
                <a:lnTo>
                  <a:pt x="782455" y="719476"/>
                </a:lnTo>
                <a:lnTo>
                  <a:pt x="884253" y="732061"/>
                </a:lnTo>
                <a:lnTo>
                  <a:pt x="990185" y="742578"/>
                </a:lnTo>
                <a:lnTo>
                  <a:pt x="1099878" y="750928"/>
                </a:lnTo>
                <a:lnTo>
                  <a:pt x="1212960" y="757013"/>
                </a:lnTo>
                <a:lnTo>
                  <a:pt x="1329058" y="760737"/>
                </a:lnTo>
                <a:lnTo>
                  <a:pt x="1447800" y="762000"/>
                </a:lnTo>
                <a:lnTo>
                  <a:pt x="1566541" y="760737"/>
                </a:lnTo>
                <a:lnTo>
                  <a:pt x="1682639" y="757013"/>
                </a:lnTo>
                <a:lnTo>
                  <a:pt x="1795721" y="750928"/>
                </a:lnTo>
                <a:lnTo>
                  <a:pt x="1905414" y="742578"/>
                </a:lnTo>
                <a:lnTo>
                  <a:pt x="2011346" y="732061"/>
                </a:lnTo>
                <a:lnTo>
                  <a:pt x="2113144" y="719476"/>
                </a:lnTo>
                <a:lnTo>
                  <a:pt x="2210436" y="704921"/>
                </a:lnTo>
                <a:lnTo>
                  <a:pt x="2302849" y="688494"/>
                </a:lnTo>
                <a:lnTo>
                  <a:pt x="2390010" y="670292"/>
                </a:lnTo>
                <a:lnTo>
                  <a:pt x="2416002" y="663956"/>
                </a:lnTo>
                <a:lnTo>
                  <a:pt x="1447800" y="663956"/>
                </a:lnTo>
                <a:lnTo>
                  <a:pt x="1337104" y="663017"/>
                </a:lnTo>
                <a:lnTo>
                  <a:pt x="1228873" y="660250"/>
                </a:lnTo>
                <a:lnTo>
                  <a:pt x="1123453" y="655728"/>
                </a:lnTo>
                <a:lnTo>
                  <a:pt x="1021193" y="649524"/>
                </a:lnTo>
                <a:lnTo>
                  <a:pt x="922439" y="641711"/>
                </a:lnTo>
                <a:lnTo>
                  <a:pt x="827538" y="632361"/>
                </a:lnTo>
                <a:lnTo>
                  <a:pt x="736839" y="621547"/>
                </a:lnTo>
                <a:lnTo>
                  <a:pt x="650689" y="609343"/>
                </a:lnTo>
                <a:lnTo>
                  <a:pt x="569434" y="595822"/>
                </a:lnTo>
                <a:lnTo>
                  <a:pt x="493423" y="581056"/>
                </a:lnTo>
                <a:lnTo>
                  <a:pt x="423002" y="565119"/>
                </a:lnTo>
                <a:lnTo>
                  <a:pt x="358520" y="548083"/>
                </a:lnTo>
                <a:lnTo>
                  <a:pt x="300322" y="530021"/>
                </a:lnTo>
                <a:lnTo>
                  <a:pt x="248757" y="511007"/>
                </a:lnTo>
                <a:lnTo>
                  <a:pt x="204173" y="491112"/>
                </a:lnTo>
                <a:lnTo>
                  <a:pt x="166915" y="470412"/>
                </a:lnTo>
                <a:lnTo>
                  <a:pt x="115772" y="426881"/>
                </a:lnTo>
                <a:lnTo>
                  <a:pt x="98107" y="381000"/>
                </a:lnTo>
                <a:lnTo>
                  <a:pt x="102581" y="357801"/>
                </a:lnTo>
                <a:lnTo>
                  <a:pt x="137333" y="313022"/>
                </a:lnTo>
                <a:lnTo>
                  <a:pt x="204173" y="270887"/>
                </a:lnTo>
                <a:lnTo>
                  <a:pt x="248757" y="250992"/>
                </a:lnTo>
                <a:lnTo>
                  <a:pt x="300322" y="231978"/>
                </a:lnTo>
                <a:lnTo>
                  <a:pt x="358520" y="213916"/>
                </a:lnTo>
                <a:lnTo>
                  <a:pt x="423002" y="196880"/>
                </a:lnTo>
                <a:lnTo>
                  <a:pt x="493423" y="180943"/>
                </a:lnTo>
                <a:lnTo>
                  <a:pt x="569434" y="166177"/>
                </a:lnTo>
                <a:lnTo>
                  <a:pt x="650689" y="152656"/>
                </a:lnTo>
                <a:lnTo>
                  <a:pt x="736839" y="140452"/>
                </a:lnTo>
                <a:lnTo>
                  <a:pt x="827538" y="129638"/>
                </a:lnTo>
                <a:lnTo>
                  <a:pt x="922439" y="120288"/>
                </a:lnTo>
                <a:lnTo>
                  <a:pt x="1021193" y="112475"/>
                </a:lnTo>
                <a:lnTo>
                  <a:pt x="1123453" y="106271"/>
                </a:lnTo>
                <a:lnTo>
                  <a:pt x="1228873" y="101749"/>
                </a:lnTo>
                <a:lnTo>
                  <a:pt x="1337104" y="98982"/>
                </a:lnTo>
                <a:lnTo>
                  <a:pt x="2416002" y="98043"/>
                </a:lnTo>
                <a:lnTo>
                  <a:pt x="2390010" y="91707"/>
                </a:lnTo>
                <a:lnTo>
                  <a:pt x="2302849" y="73505"/>
                </a:lnTo>
                <a:lnTo>
                  <a:pt x="2210436" y="57078"/>
                </a:lnTo>
                <a:lnTo>
                  <a:pt x="2113144" y="42523"/>
                </a:lnTo>
                <a:lnTo>
                  <a:pt x="2011346" y="29938"/>
                </a:lnTo>
                <a:lnTo>
                  <a:pt x="1905414" y="19421"/>
                </a:lnTo>
                <a:lnTo>
                  <a:pt x="1795721" y="11071"/>
                </a:lnTo>
                <a:lnTo>
                  <a:pt x="1682639" y="4986"/>
                </a:lnTo>
                <a:lnTo>
                  <a:pt x="1566541" y="1262"/>
                </a:lnTo>
                <a:lnTo>
                  <a:pt x="1447800" y="0"/>
                </a:lnTo>
                <a:close/>
              </a:path>
              <a:path w="2895600" h="762000">
                <a:moveTo>
                  <a:pt x="2416002" y="98043"/>
                </a:moveTo>
                <a:lnTo>
                  <a:pt x="1447800" y="98043"/>
                </a:lnTo>
                <a:lnTo>
                  <a:pt x="1558489" y="98982"/>
                </a:lnTo>
                <a:lnTo>
                  <a:pt x="1666716" y="101749"/>
                </a:lnTo>
                <a:lnTo>
                  <a:pt x="1772133" y="106271"/>
                </a:lnTo>
                <a:lnTo>
                  <a:pt x="1874394" y="112475"/>
                </a:lnTo>
                <a:lnTo>
                  <a:pt x="1973149" y="120288"/>
                </a:lnTo>
                <a:lnTo>
                  <a:pt x="2068052" y="129638"/>
                </a:lnTo>
                <a:lnTo>
                  <a:pt x="2158755" y="140452"/>
                </a:lnTo>
                <a:lnTo>
                  <a:pt x="2244910" y="152656"/>
                </a:lnTo>
                <a:lnTo>
                  <a:pt x="2326171" y="166177"/>
                </a:lnTo>
                <a:lnTo>
                  <a:pt x="2402189" y="180943"/>
                </a:lnTo>
                <a:lnTo>
                  <a:pt x="2472616" y="196880"/>
                </a:lnTo>
                <a:lnTo>
                  <a:pt x="2537106" y="213916"/>
                </a:lnTo>
                <a:lnTo>
                  <a:pt x="2595310" y="231978"/>
                </a:lnTo>
                <a:lnTo>
                  <a:pt x="2646882" y="250992"/>
                </a:lnTo>
                <a:lnTo>
                  <a:pt x="2691473" y="270887"/>
                </a:lnTo>
                <a:lnTo>
                  <a:pt x="2728736" y="291587"/>
                </a:lnTo>
                <a:lnTo>
                  <a:pt x="2779887" y="335118"/>
                </a:lnTo>
                <a:lnTo>
                  <a:pt x="2797556" y="381000"/>
                </a:lnTo>
                <a:lnTo>
                  <a:pt x="2793080" y="404198"/>
                </a:lnTo>
                <a:lnTo>
                  <a:pt x="2758323" y="448977"/>
                </a:lnTo>
                <a:lnTo>
                  <a:pt x="2691473" y="491112"/>
                </a:lnTo>
                <a:lnTo>
                  <a:pt x="2646882" y="511007"/>
                </a:lnTo>
                <a:lnTo>
                  <a:pt x="2595310" y="530021"/>
                </a:lnTo>
                <a:lnTo>
                  <a:pt x="2537106" y="548083"/>
                </a:lnTo>
                <a:lnTo>
                  <a:pt x="2472616" y="565119"/>
                </a:lnTo>
                <a:lnTo>
                  <a:pt x="2402189" y="581056"/>
                </a:lnTo>
                <a:lnTo>
                  <a:pt x="2326171" y="595822"/>
                </a:lnTo>
                <a:lnTo>
                  <a:pt x="2244910" y="609343"/>
                </a:lnTo>
                <a:lnTo>
                  <a:pt x="2158755" y="621547"/>
                </a:lnTo>
                <a:lnTo>
                  <a:pt x="2068052" y="632361"/>
                </a:lnTo>
                <a:lnTo>
                  <a:pt x="1973149" y="641711"/>
                </a:lnTo>
                <a:lnTo>
                  <a:pt x="1874394" y="649524"/>
                </a:lnTo>
                <a:lnTo>
                  <a:pt x="1772133" y="655728"/>
                </a:lnTo>
                <a:lnTo>
                  <a:pt x="1666716" y="660250"/>
                </a:lnTo>
                <a:lnTo>
                  <a:pt x="1558489" y="663017"/>
                </a:lnTo>
                <a:lnTo>
                  <a:pt x="1447800" y="663956"/>
                </a:lnTo>
                <a:lnTo>
                  <a:pt x="2416002" y="663956"/>
                </a:lnTo>
                <a:lnTo>
                  <a:pt x="2471547" y="650414"/>
                </a:lnTo>
                <a:lnTo>
                  <a:pt x="2547086" y="628958"/>
                </a:lnTo>
                <a:lnTo>
                  <a:pt x="2616256" y="606021"/>
                </a:lnTo>
                <a:lnTo>
                  <a:pt x="2678684" y="581702"/>
                </a:lnTo>
                <a:lnTo>
                  <a:pt x="2733998" y="556099"/>
                </a:lnTo>
                <a:lnTo>
                  <a:pt x="2781823" y="529310"/>
                </a:lnTo>
                <a:lnTo>
                  <a:pt x="2821789" y="501432"/>
                </a:lnTo>
                <a:lnTo>
                  <a:pt x="2853522" y="472564"/>
                </a:lnTo>
                <a:lnTo>
                  <a:pt x="2890800" y="412250"/>
                </a:lnTo>
                <a:lnTo>
                  <a:pt x="2895600" y="381000"/>
                </a:lnTo>
                <a:lnTo>
                  <a:pt x="2890800" y="349749"/>
                </a:lnTo>
                <a:lnTo>
                  <a:pt x="2853522" y="289435"/>
                </a:lnTo>
                <a:lnTo>
                  <a:pt x="2821789" y="260567"/>
                </a:lnTo>
                <a:lnTo>
                  <a:pt x="2781823" y="232689"/>
                </a:lnTo>
                <a:lnTo>
                  <a:pt x="2733998" y="205900"/>
                </a:lnTo>
                <a:lnTo>
                  <a:pt x="2678684" y="180297"/>
                </a:lnTo>
                <a:lnTo>
                  <a:pt x="2616256" y="155978"/>
                </a:lnTo>
                <a:lnTo>
                  <a:pt x="2547086" y="133041"/>
                </a:lnTo>
                <a:lnTo>
                  <a:pt x="2471547" y="111585"/>
                </a:lnTo>
                <a:lnTo>
                  <a:pt x="2416002" y="980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800" y="3028950"/>
            <a:ext cx="2895600" cy="762000"/>
          </a:xfrm>
          <a:custGeom>
            <a:avLst/>
            <a:gdLst/>
            <a:ahLst/>
            <a:cxnLst/>
            <a:rect l="l" t="t" r="r" b="b"/>
            <a:pathLst>
              <a:path w="2895600" h="762000">
                <a:moveTo>
                  <a:pt x="0" y="381000"/>
                </a:moveTo>
                <a:lnTo>
                  <a:pt x="18949" y="319195"/>
                </a:lnTo>
                <a:lnTo>
                  <a:pt x="73810" y="260567"/>
                </a:lnTo>
                <a:lnTo>
                  <a:pt x="113776" y="232689"/>
                </a:lnTo>
                <a:lnTo>
                  <a:pt x="161601" y="205900"/>
                </a:lnTo>
                <a:lnTo>
                  <a:pt x="216915" y="180297"/>
                </a:lnTo>
                <a:lnTo>
                  <a:pt x="279343" y="155978"/>
                </a:lnTo>
                <a:lnTo>
                  <a:pt x="348513" y="133041"/>
                </a:lnTo>
                <a:lnTo>
                  <a:pt x="424053" y="111585"/>
                </a:lnTo>
                <a:lnTo>
                  <a:pt x="505589" y="91707"/>
                </a:lnTo>
                <a:lnTo>
                  <a:pt x="592750" y="73505"/>
                </a:lnTo>
                <a:lnTo>
                  <a:pt x="685163" y="57078"/>
                </a:lnTo>
                <a:lnTo>
                  <a:pt x="782455" y="42523"/>
                </a:lnTo>
                <a:lnTo>
                  <a:pt x="884253" y="29938"/>
                </a:lnTo>
                <a:lnTo>
                  <a:pt x="990185" y="19421"/>
                </a:lnTo>
                <a:lnTo>
                  <a:pt x="1099878" y="11071"/>
                </a:lnTo>
                <a:lnTo>
                  <a:pt x="1212960" y="4986"/>
                </a:lnTo>
                <a:lnTo>
                  <a:pt x="1329058" y="1262"/>
                </a:lnTo>
                <a:lnTo>
                  <a:pt x="1447800" y="0"/>
                </a:lnTo>
                <a:lnTo>
                  <a:pt x="1566541" y="1262"/>
                </a:lnTo>
                <a:lnTo>
                  <a:pt x="1682639" y="4986"/>
                </a:lnTo>
                <a:lnTo>
                  <a:pt x="1795721" y="11071"/>
                </a:lnTo>
                <a:lnTo>
                  <a:pt x="1905414" y="19421"/>
                </a:lnTo>
                <a:lnTo>
                  <a:pt x="2011346" y="29938"/>
                </a:lnTo>
                <a:lnTo>
                  <a:pt x="2113144" y="42523"/>
                </a:lnTo>
                <a:lnTo>
                  <a:pt x="2210436" y="57078"/>
                </a:lnTo>
                <a:lnTo>
                  <a:pt x="2302849" y="73505"/>
                </a:lnTo>
                <a:lnTo>
                  <a:pt x="2390010" y="91707"/>
                </a:lnTo>
                <a:lnTo>
                  <a:pt x="2471547" y="111585"/>
                </a:lnTo>
                <a:lnTo>
                  <a:pt x="2547086" y="133041"/>
                </a:lnTo>
                <a:lnTo>
                  <a:pt x="2616256" y="155978"/>
                </a:lnTo>
                <a:lnTo>
                  <a:pt x="2678684" y="180297"/>
                </a:lnTo>
                <a:lnTo>
                  <a:pt x="2733998" y="205900"/>
                </a:lnTo>
                <a:lnTo>
                  <a:pt x="2781823" y="232689"/>
                </a:lnTo>
                <a:lnTo>
                  <a:pt x="2821789" y="260567"/>
                </a:lnTo>
                <a:lnTo>
                  <a:pt x="2853522" y="289435"/>
                </a:lnTo>
                <a:lnTo>
                  <a:pt x="2890800" y="349749"/>
                </a:lnTo>
                <a:lnTo>
                  <a:pt x="2895600" y="381000"/>
                </a:lnTo>
                <a:lnTo>
                  <a:pt x="2890800" y="412250"/>
                </a:lnTo>
                <a:lnTo>
                  <a:pt x="2853522" y="472564"/>
                </a:lnTo>
                <a:lnTo>
                  <a:pt x="2821789" y="501432"/>
                </a:lnTo>
                <a:lnTo>
                  <a:pt x="2781823" y="529310"/>
                </a:lnTo>
                <a:lnTo>
                  <a:pt x="2733998" y="556099"/>
                </a:lnTo>
                <a:lnTo>
                  <a:pt x="2678684" y="581702"/>
                </a:lnTo>
                <a:lnTo>
                  <a:pt x="2616256" y="606021"/>
                </a:lnTo>
                <a:lnTo>
                  <a:pt x="2547086" y="628958"/>
                </a:lnTo>
                <a:lnTo>
                  <a:pt x="2471547" y="650414"/>
                </a:lnTo>
                <a:lnTo>
                  <a:pt x="2390010" y="670292"/>
                </a:lnTo>
                <a:lnTo>
                  <a:pt x="2302849" y="688494"/>
                </a:lnTo>
                <a:lnTo>
                  <a:pt x="2210436" y="704921"/>
                </a:lnTo>
                <a:lnTo>
                  <a:pt x="2113144" y="719476"/>
                </a:lnTo>
                <a:lnTo>
                  <a:pt x="2011346" y="732061"/>
                </a:lnTo>
                <a:lnTo>
                  <a:pt x="1905414" y="742578"/>
                </a:lnTo>
                <a:lnTo>
                  <a:pt x="1795721" y="750928"/>
                </a:lnTo>
                <a:lnTo>
                  <a:pt x="1682639" y="757013"/>
                </a:lnTo>
                <a:lnTo>
                  <a:pt x="1566541" y="760737"/>
                </a:lnTo>
                <a:lnTo>
                  <a:pt x="1447800" y="762000"/>
                </a:lnTo>
                <a:lnTo>
                  <a:pt x="1329058" y="760737"/>
                </a:lnTo>
                <a:lnTo>
                  <a:pt x="1212960" y="757013"/>
                </a:lnTo>
                <a:lnTo>
                  <a:pt x="1099878" y="750928"/>
                </a:lnTo>
                <a:lnTo>
                  <a:pt x="990185" y="742578"/>
                </a:lnTo>
                <a:lnTo>
                  <a:pt x="884253" y="732061"/>
                </a:lnTo>
                <a:lnTo>
                  <a:pt x="782455" y="719476"/>
                </a:lnTo>
                <a:lnTo>
                  <a:pt x="685163" y="704921"/>
                </a:lnTo>
                <a:lnTo>
                  <a:pt x="592750" y="688494"/>
                </a:lnTo>
                <a:lnTo>
                  <a:pt x="505589" y="670292"/>
                </a:lnTo>
                <a:lnTo>
                  <a:pt x="424053" y="650414"/>
                </a:lnTo>
                <a:lnTo>
                  <a:pt x="348513" y="628958"/>
                </a:lnTo>
                <a:lnTo>
                  <a:pt x="279343" y="606021"/>
                </a:lnTo>
                <a:lnTo>
                  <a:pt x="216915" y="581702"/>
                </a:lnTo>
                <a:lnTo>
                  <a:pt x="161601" y="556099"/>
                </a:lnTo>
                <a:lnTo>
                  <a:pt x="113776" y="529310"/>
                </a:lnTo>
                <a:lnTo>
                  <a:pt x="73810" y="501432"/>
                </a:lnTo>
                <a:lnTo>
                  <a:pt x="42077" y="472564"/>
                </a:lnTo>
                <a:lnTo>
                  <a:pt x="4799" y="412250"/>
                </a:lnTo>
                <a:lnTo>
                  <a:pt x="0" y="3810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2907" y="3126994"/>
            <a:ext cx="2700020" cy="566420"/>
          </a:xfrm>
          <a:custGeom>
            <a:avLst/>
            <a:gdLst/>
            <a:ahLst/>
            <a:cxnLst/>
            <a:rect l="l" t="t" r="r" b="b"/>
            <a:pathLst>
              <a:path w="2700020" h="566420">
                <a:moveTo>
                  <a:pt x="0" y="282956"/>
                </a:moveTo>
                <a:lnTo>
                  <a:pt x="17665" y="328837"/>
                </a:lnTo>
                <a:lnTo>
                  <a:pt x="68808" y="372368"/>
                </a:lnTo>
                <a:lnTo>
                  <a:pt x="106065" y="393068"/>
                </a:lnTo>
                <a:lnTo>
                  <a:pt x="150650" y="412963"/>
                </a:lnTo>
                <a:lnTo>
                  <a:pt x="202215" y="431977"/>
                </a:lnTo>
                <a:lnTo>
                  <a:pt x="260412" y="450039"/>
                </a:lnTo>
                <a:lnTo>
                  <a:pt x="324895" y="467075"/>
                </a:lnTo>
                <a:lnTo>
                  <a:pt x="395316" y="483012"/>
                </a:lnTo>
                <a:lnTo>
                  <a:pt x="471327" y="497778"/>
                </a:lnTo>
                <a:lnTo>
                  <a:pt x="552581" y="511299"/>
                </a:lnTo>
                <a:lnTo>
                  <a:pt x="638732" y="523503"/>
                </a:lnTo>
                <a:lnTo>
                  <a:pt x="729431" y="534317"/>
                </a:lnTo>
                <a:lnTo>
                  <a:pt x="824331" y="543667"/>
                </a:lnTo>
                <a:lnTo>
                  <a:pt x="923085" y="551480"/>
                </a:lnTo>
                <a:lnTo>
                  <a:pt x="1025346" y="557684"/>
                </a:lnTo>
                <a:lnTo>
                  <a:pt x="1130765" y="562206"/>
                </a:lnTo>
                <a:lnTo>
                  <a:pt x="1238996" y="564973"/>
                </a:lnTo>
                <a:lnTo>
                  <a:pt x="1349692" y="565912"/>
                </a:lnTo>
                <a:lnTo>
                  <a:pt x="1460381" y="564973"/>
                </a:lnTo>
                <a:lnTo>
                  <a:pt x="1568608" y="562206"/>
                </a:lnTo>
                <a:lnTo>
                  <a:pt x="1674026" y="557684"/>
                </a:lnTo>
                <a:lnTo>
                  <a:pt x="1776286" y="551480"/>
                </a:lnTo>
                <a:lnTo>
                  <a:pt x="1875041" y="543667"/>
                </a:lnTo>
                <a:lnTo>
                  <a:pt x="1969944" y="534317"/>
                </a:lnTo>
                <a:lnTo>
                  <a:pt x="2060647" y="523503"/>
                </a:lnTo>
                <a:lnTo>
                  <a:pt x="2146803" y="511299"/>
                </a:lnTo>
                <a:lnTo>
                  <a:pt x="2228063" y="497778"/>
                </a:lnTo>
                <a:lnTo>
                  <a:pt x="2304081" y="483012"/>
                </a:lnTo>
                <a:lnTo>
                  <a:pt x="2374509" y="467075"/>
                </a:lnTo>
                <a:lnTo>
                  <a:pt x="2438998" y="450039"/>
                </a:lnTo>
                <a:lnTo>
                  <a:pt x="2497203" y="431977"/>
                </a:lnTo>
                <a:lnTo>
                  <a:pt x="2548774" y="412963"/>
                </a:lnTo>
                <a:lnTo>
                  <a:pt x="2593365" y="393068"/>
                </a:lnTo>
                <a:lnTo>
                  <a:pt x="2630628" y="372368"/>
                </a:lnTo>
                <a:lnTo>
                  <a:pt x="2681780" y="328837"/>
                </a:lnTo>
                <a:lnTo>
                  <a:pt x="2699448" y="282956"/>
                </a:lnTo>
                <a:lnTo>
                  <a:pt x="2694973" y="259757"/>
                </a:lnTo>
                <a:lnTo>
                  <a:pt x="2660216" y="214978"/>
                </a:lnTo>
                <a:lnTo>
                  <a:pt x="2593365" y="172843"/>
                </a:lnTo>
                <a:lnTo>
                  <a:pt x="2548774" y="152948"/>
                </a:lnTo>
                <a:lnTo>
                  <a:pt x="2497203" y="133934"/>
                </a:lnTo>
                <a:lnTo>
                  <a:pt x="2438998" y="115872"/>
                </a:lnTo>
                <a:lnTo>
                  <a:pt x="2374509" y="98836"/>
                </a:lnTo>
                <a:lnTo>
                  <a:pt x="2304081" y="82899"/>
                </a:lnTo>
                <a:lnTo>
                  <a:pt x="2228063" y="68133"/>
                </a:lnTo>
                <a:lnTo>
                  <a:pt x="2146803" y="54612"/>
                </a:lnTo>
                <a:lnTo>
                  <a:pt x="2060647" y="42408"/>
                </a:lnTo>
                <a:lnTo>
                  <a:pt x="1969944" y="31594"/>
                </a:lnTo>
                <a:lnTo>
                  <a:pt x="1875041" y="22244"/>
                </a:lnTo>
                <a:lnTo>
                  <a:pt x="1776286" y="14431"/>
                </a:lnTo>
                <a:lnTo>
                  <a:pt x="1674026" y="8227"/>
                </a:lnTo>
                <a:lnTo>
                  <a:pt x="1568608" y="3705"/>
                </a:lnTo>
                <a:lnTo>
                  <a:pt x="1460381" y="938"/>
                </a:lnTo>
                <a:lnTo>
                  <a:pt x="1349692" y="0"/>
                </a:lnTo>
                <a:lnTo>
                  <a:pt x="1238996" y="938"/>
                </a:lnTo>
                <a:lnTo>
                  <a:pt x="1130765" y="3705"/>
                </a:lnTo>
                <a:lnTo>
                  <a:pt x="1025346" y="8227"/>
                </a:lnTo>
                <a:lnTo>
                  <a:pt x="923085" y="14431"/>
                </a:lnTo>
                <a:lnTo>
                  <a:pt x="824331" y="22244"/>
                </a:lnTo>
                <a:lnTo>
                  <a:pt x="729431" y="31594"/>
                </a:lnTo>
                <a:lnTo>
                  <a:pt x="638732" y="42408"/>
                </a:lnTo>
                <a:lnTo>
                  <a:pt x="552581" y="54612"/>
                </a:lnTo>
                <a:lnTo>
                  <a:pt x="471327" y="68133"/>
                </a:lnTo>
                <a:lnTo>
                  <a:pt x="395316" y="82899"/>
                </a:lnTo>
                <a:lnTo>
                  <a:pt x="324895" y="98836"/>
                </a:lnTo>
                <a:lnTo>
                  <a:pt x="260412" y="115872"/>
                </a:lnTo>
                <a:lnTo>
                  <a:pt x="202215" y="133934"/>
                </a:lnTo>
                <a:lnTo>
                  <a:pt x="150650" y="152948"/>
                </a:lnTo>
                <a:lnTo>
                  <a:pt x="106065" y="172843"/>
                </a:lnTo>
                <a:lnTo>
                  <a:pt x="68808" y="193543"/>
                </a:lnTo>
                <a:lnTo>
                  <a:pt x="17665" y="237074"/>
                </a:lnTo>
                <a:lnTo>
                  <a:pt x="0" y="28295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228600" y="514350"/>
            <a:ext cx="54864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9375" marR="68580" indent="11874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ing 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 f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Ecosy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113904" y="2647962"/>
            <a:ext cx="867410" cy="1996439"/>
          </a:xfrm>
          <a:custGeom>
            <a:avLst/>
            <a:gdLst/>
            <a:ahLst/>
            <a:cxnLst/>
            <a:rect l="l" t="t" r="r" b="b"/>
            <a:pathLst>
              <a:path w="867410" h="1996439">
                <a:moveTo>
                  <a:pt x="0" y="1995932"/>
                </a:moveTo>
                <a:lnTo>
                  <a:pt x="866927" y="1995932"/>
                </a:lnTo>
                <a:lnTo>
                  <a:pt x="866927" y="0"/>
                </a:lnTo>
                <a:lnTo>
                  <a:pt x="0" y="0"/>
                </a:lnTo>
                <a:lnTo>
                  <a:pt x="0" y="1995932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886" y="3462401"/>
            <a:ext cx="254000" cy="570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09550"/>
            <a:ext cx="6172200" cy="685800"/>
          </a:xfrm>
          <a:custGeom>
            <a:avLst/>
            <a:gdLst/>
            <a:ahLst/>
            <a:cxnLst/>
            <a:rect l="l" t="t" r="r" b="b"/>
            <a:pathLst>
              <a:path w="6172200" h="685800">
                <a:moveTo>
                  <a:pt x="60579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6068605" y="685305"/>
                </a:lnTo>
                <a:lnTo>
                  <a:pt x="6109302" y="673614"/>
                </a:lnTo>
                <a:lnTo>
                  <a:pt x="6142190" y="648694"/>
                </a:lnTo>
                <a:lnTo>
                  <a:pt x="6164183" y="613628"/>
                </a:lnTo>
                <a:lnTo>
                  <a:pt x="6172200" y="571500"/>
                </a:lnTo>
                <a:lnTo>
                  <a:pt x="6171705" y="103594"/>
                </a:lnTo>
                <a:lnTo>
                  <a:pt x="6160014" y="62897"/>
                </a:lnTo>
                <a:lnTo>
                  <a:pt x="6135094" y="30009"/>
                </a:lnTo>
                <a:lnTo>
                  <a:pt x="6100028" y="8016"/>
                </a:lnTo>
                <a:lnTo>
                  <a:pt x="605790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422" rIns="0" bIns="0" rtlCol="0">
            <a:spAutoFit/>
          </a:bodyPr>
          <a:lstStyle/>
          <a:p>
            <a:pPr marL="53848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2. Handle</a:t>
            </a:r>
            <a:r>
              <a:rPr sz="4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Fault</a:t>
            </a:r>
            <a:r>
              <a:rPr sz="4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5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olerance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200" y="1352550"/>
            <a:ext cx="4953000" cy="9144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7314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 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y: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crashes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62800" y="133350"/>
            <a:ext cx="1752600" cy="2103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8426" y="3826890"/>
            <a:ext cx="529590" cy="270510"/>
          </a:xfrm>
          <a:custGeom>
            <a:avLst/>
            <a:gdLst/>
            <a:ahLst/>
            <a:cxnLst/>
            <a:rect l="l" t="t" r="r" b="b"/>
            <a:pathLst>
              <a:path w="529589" h="270510">
                <a:moveTo>
                  <a:pt x="25018" y="0"/>
                </a:moveTo>
                <a:lnTo>
                  <a:pt x="0" y="59855"/>
                </a:lnTo>
                <a:lnTo>
                  <a:pt x="180467" y="135242"/>
                </a:lnTo>
                <a:lnTo>
                  <a:pt x="0" y="210629"/>
                </a:lnTo>
                <a:lnTo>
                  <a:pt x="25018" y="270497"/>
                </a:lnTo>
                <a:lnTo>
                  <a:pt x="264541" y="170395"/>
                </a:lnTo>
                <a:lnTo>
                  <a:pt x="432835" y="170395"/>
                </a:lnTo>
                <a:lnTo>
                  <a:pt x="348742" y="135242"/>
                </a:lnTo>
                <a:lnTo>
                  <a:pt x="432835" y="100088"/>
                </a:lnTo>
                <a:lnTo>
                  <a:pt x="264541" y="100088"/>
                </a:lnTo>
                <a:lnTo>
                  <a:pt x="25018" y="0"/>
                </a:lnTo>
                <a:close/>
              </a:path>
              <a:path w="529589" h="270510">
                <a:moveTo>
                  <a:pt x="432835" y="170395"/>
                </a:moveTo>
                <a:lnTo>
                  <a:pt x="264541" y="170395"/>
                </a:lnTo>
                <a:lnTo>
                  <a:pt x="504063" y="270497"/>
                </a:lnTo>
                <a:lnTo>
                  <a:pt x="529082" y="210629"/>
                </a:lnTo>
                <a:lnTo>
                  <a:pt x="432835" y="170395"/>
                </a:lnTo>
                <a:close/>
              </a:path>
              <a:path w="529589" h="270510">
                <a:moveTo>
                  <a:pt x="504063" y="0"/>
                </a:moveTo>
                <a:lnTo>
                  <a:pt x="264541" y="100088"/>
                </a:lnTo>
                <a:lnTo>
                  <a:pt x="432835" y="100088"/>
                </a:lnTo>
                <a:lnTo>
                  <a:pt x="529082" y="59855"/>
                </a:lnTo>
                <a:lnTo>
                  <a:pt x="5040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6171" y="3120644"/>
            <a:ext cx="529590" cy="270510"/>
          </a:xfrm>
          <a:custGeom>
            <a:avLst/>
            <a:gdLst/>
            <a:ahLst/>
            <a:cxnLst/>
            <a:rect l="l" t="t" r="r" b="b"/>
            <a:pathLst>
              <a:path w="529589" h="270510">
                <a:moveTo>
                  <a:pt x="25018" y="0"/>
                </a:moveTo>
                <a:lnTo>
                  <a:pt x="0" y="59817"/>
                </a:lnTo>
                <a:lnTo>
                  <a:pt x="180339" y="135255"/>
                </a:lnTo>
                <a:lnTo>
                  <a:pt x="0" y="210566"/>
                </a:lnTo>
                <a:lnTo>
                  <a:pt x="25018" y="270510"/>
                </a:lnTo>
                <a:lnTo>
                  <a:pt x="264540" y="170433"/>
                </a:lnTo>
                <a:lnTo>
                  <a:pt x="432914" y="170433"/>
                </a:lnTo>
                <a:lnTo>
                  <a:pt x="348614" y="135255"/>
                </a:lnTo>
                <a:lnTo>
                  <a:pt x="432772" y="100075"/>
                </a:lnTo>
                <a:lnTo>
                  <a:pt x="264540" y="100075"/>
                </a:lnTo>
                <a:lnTo>
                  <a:pt x="25018" y="0"/>
                </a:lnTo>
                <a:close/>
              </a:path>
              <a:path w="529589" h="270510">
                <a:moveTo>
                  <a:pt x="432914" y="170433"/>
                </a:moveTo>
                <a:lnTo>
                  <a:pt x="264540" y="170433"/>
                </a:lnTo>
                <a:lnTo>
                  <a:pt x="504063" y="270510"/>
                </a:lnTo>
                <a:lnTo>
                  <a:pt x="529081" y="210566"/>
                </a:lnTo>
                <a:lnTo>
                  <a:pt x="432914" y="170433"/>
                </a:lnTo>
                <a:close/>
              </a:path>
              <a:path w="529589" h="270510">
                <a:moveTo>
                  <a:pt x="504063" y="0"/>
                </a:moveTo>
                <a:lnTo>
                  <a:pt x="264540" y="100075"/>
                </a:lnTo>
                <a:lnTo>
                  <a:pt x="432772" y="100075"/>
                </a:lnTo>
                <a:lnTo>
                  <a:pt x="529081" y="59817"/>
                </a:lnTo>
                <a:lnTo>
                  <a:pt x="5040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209903" y="2757208"/>
          <a:ext cx="65018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88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37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098611" y="2757208"/>
          <a:ext cx="65018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88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37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857182" y="2757208"/>
          <a:ext cx="65018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88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37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615626" y="2757208"/>
          <a:ext cx="65018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88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37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374197" y="2757208"/>
          <a:ext cx="650189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01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88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37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63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5750"/>
            <a:ext cx="83058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5336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 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Req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ires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Expert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2038350"/>
            <a:ext cx="1676400" cy="495300"/>
          </a:xfrm>
          <a:custGeom>
            <a:avLst/>
            <a:gdLst/>
            <a:ahLst/>
            <a:cxnLst/>
            <a:rect l="l" t="t" r="r" b="b"/>
            <a:pathLst>
              <a:path w="1676400" h="495300">
                <a:moveTo>
                  <a:pt x="0" y="495300"/>
                </a:moveTo>
                <a:lnTo>
                  <a:pt x="1676400" y="495300"/>
                </a:lnTo>
                <a:lnTo>
                  <a:pt x="167640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19200" y="2038350"/>
            <a:ext cx="167640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Thr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200" y="1428750"/>
            <a:ext cx="2590800" cy="4953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14414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Se</a:t>
            </a:r>
            <a:r>
              <a:rPr sz="3200" spc="-15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200" y="2647950"/>
            <a:ext cx="1752600" cy="9906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Passi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43200" y="3714750"/>
            <a:ext cx="1219200" cy="4953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cks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1000" y="2114550"/>
            <a:ext cx="1752600" cy="4953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9715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Mon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tors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7200" y="2876550"/>
            <a:ext cx="1752600" cy="9906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Sh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red</a:t>
            </a:r>
            <a:endParaRPr sz="3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7000" y="2038350"/>
            <a:ext cx="1539621" cy="1352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5750"/>
            <a:ext cx="80010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59817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uce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uce!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200" y="2038350"/>
            <a:ext cx="1676400" cy="495300"/>
          </a:xfrm>
          <a:custGeom>
            <a:avLst/>
            <a:gdLst/>
            <a:ahLst/>
            <a:cxnLst/>
            <a:rect l="l" t="t" r="r" b="b"/>
            <a:pathLst>
              <a:path w="1676400" h="495300">
                <a:moveTo>
                  <a:pt x="0" y="495300"/>
                </a:moveTo>
                <a:lnTo>
                  <a:pt x="1676400" y="495300"/>
                </a:lnTo>
                <a:lnTo>
                  <a:pt x="167640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98828" y="2095087"/>
            <a:ext cx="151511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Thr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d</a:t>
            </a:r>
            <a:r>
              <a:rPr sz="3200" dirty="0">
                <a:latin typeface="Arial"/>
                <a:cs typeface="Arial"/>
              </a:rPr>
              <a:t>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1428750"/>
            <a:ext cx="2590800" cy="495300"/>
          </a:xfrm>
          <a:custGeom>
            <a:avLst/>
            <a:gdLst/>
            <a:ahLst/>
            <a:cxnLst/>
            <a:rect l="l" t="t" r="r" b="b"/>
            <a:pathLst>
              <a:path w="2590800" h="495300">
                <a:moveTo>
                  <a:pt x="0" y="495300"/>
                </a:moveTo>
                <a:lnTo>
                  <a:pt x="2590800" y="495300"/>
                </a:lnTo>
                <a:lnTo>
                  <a:pt x="259080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2200" y="1428750"/>
            <a:ext cx="259080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145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Se</a:t>
            </a:r>
            <a:r>
              <a:rPr sz="3200" spc="-15" dirty="0">
                <a:latin typeface="Arial"/>
                <a:cs typeface="Arial"/>
              </a:rPr>
              <a:t>m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5" dirty="0">
                <a:latin typeface="Arial"/>
                <a:cs typeface="Arial"/>
              </a:rPr>
              <a:t>p</a:t>
            </a:r>
            <a:r>
              <a:rPr sz="3200" dirty="0">
                <a:latin typeface="Arial"/>
                <a:cs typeface="Arial"/>
              </a:rPr>
              <a:t>h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2647950"/>
            <a:ext cx="1752600" cy="990600"/>
          </a:xfrm>
          <a:custGeom>
            <a:avLst/>
            <a:gdLst/>
            <a:ahLst/>
            <a:cxnLst/>
            <a:rect l="l" t="t" r="r" b="b"/>
            <a:pathLst>
              <a:path w="1752600" h="990600">
                <a:moveTo>
                  <a:pt x="0" y="990600"/>
                </a:moveTo>
                <a:lnTo>
                  <a:pt x="1752600" y="990600"/>
                </a:lnTo>
                <a:lnTo>
                  <a:pt x="1752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230" y="2708624"/>
            <a:ext cx="167513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</a:t>
            </a:r>
            <a:r>
              <a:rPr sz="3200" spc="-10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s</a:t>
            </a:r>
            <a:r>
              <a:rPr sz="3200" spc="5" dirty="0">
                <a:latin typeface="Arial"/>
                <a:cs typeface="Arial"/>
              </a:rPr>
              <a:t>s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Passi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43200" y="3714750"/>
            <a:ext cx="1219200" cy="495300"/>
          </a:xfrm>
          <a:custGeom>
            <a:avLst/>
            <a:gdLst/>
            <a:ahLst/>
            <a:cxnLst/>
            <a:rect l="l" t="t" r="r" b="b"/>
            <a:pathLst>
              <a:path w="1219200" h="495300">
                <a:moveTo>
                  <a:pt x="0" y="495300"/>
                </a:moveTo>
                <a:lnTo>
                  <a:pt x="1219200" y="495300"/>
                </a:lnTo>
                <a:lnTo>
                  <a:pt x="121920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43200" y="3714750"/>
            <a:ext cx="1219200" cy="495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L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cks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00" y="2114550"/>
            <a:ext cx="1752600" cy="495300"/>
          </a:xfrm>
          <a:custGeom>
            <a:avLst/>
            <a:gdLst/>
            <a:ahLst/>
            <a:cxnLst/>
            <a:rect l="l" t="t" r="r" b="b"/>
            <a:pathLst>
              <a:path w="1752600" h="495300">
                <a:moveTo>
                  <a:pt x="0" y="495300"/>
                </a:moveTo>
                <a:lnTo>
                  <a:pt x="1752600" y="495300"/>
                </a:lnTo>
                <a:lnTo>
                  <a:pt x="1752600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75582" y="2171287"/>
            <a:ext cx="158432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Mon</a:t>
            </a:r>
            <a:r>
              <a:rPr sz="3200" spc="-15" dirty="0">
                <a:latin typeface="Arial"/>
                <a:cs typeface="Arial"/>
              </a:rPr>
              <a:t>i</a:t>
            </a:r>
            <a:r>
              <a:rPr sz="3200" dirty="0">
                <a:latin typeface="Arial"/>
                <a:cs typeface="Arial"/>
              </a:rPr>
              <a:t>tors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67200" y="2876550"/>
            <a:ext cx="1752600" cy="990600"/>
          </a:xfrm>
          <a:custGeom>
            <a:avLst/>
            <a:gdLst/>
            <a:ahLst/>
            <a:cxnLst/>
            <a:rect l="l" t="t" r="r" b="b"/>
            <a:pathLst>
              <a:path w="1752600" h="990600">
                <a:moveTo>
                  <a:pt x="0" y="990600"/>
                </a:moveTo>
                <a:lnTo>
                  <a:pt x="1752600" y="990600"/>
                </a:lnTo>
                <a:lnTo>
                  <a:pt x="17526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97755" y="2937224"/>
            <a:ext cx="149288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Sh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red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67000" y="2038350"/>
            <a:ext cx="1539621" cy="1352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2000" y="1200150"/>
            <a:ext cx="5410200" cy="3657600"/>
          </a:xfrm>
          <a:custGeom>
            <a:avLst/>
            <a:gdLst/>
            <a:ahLst/>
            <a:cxnLst/>
            <a:rect l="l" t="t" r="r" b="b"/>
            <a:pathLst>
              <a:path w="5410200" h="3657600">
                <a:moveTo>
                  <a:pt x="2705100" y="0"/>
                </a:moveTo>
                <a:lnTo>
                  <a:pt x="2483233" y="6062"/>
                </a:lnTo>
                <a:lnTo>
                  <a:pt x="2266308" y="23935"/>
                </a:lnTo>
                <a:lnTo>
                  <a:pt x="2055019" y="53149"/>
                </a:lnTo>
                <a:lnTo>
                  <a:pt x="1850062" y="93232"/>
                </a:lnTo>
                <a:lnTo>
                  <a:pt x="1652135" y="143714"/>
                </a:lnTo>
                <a:lnTo>
                  <a:pt x="1461932" y="204124"/>
                </a:lnTo>
                <a:lnTo>
                  <a:pt x="1280149" y="273993"/>
                </a:lnTo>
                <a:lnTo>
                  <a:pt x="1107484" y="352848"/>
                </a:lnTo>
                <a:lnTo>
                  <a:pt x="944632" y="440220"/>
                </a:lnTo>
                <a:lnTo>
                  <a:pt x="792289" y="535638"/>
                </a:lnTo>
                <a:lnTo>
                  <a:pt x="651151" y="638631"/>
                </a:lnTo>
                <a:lnTo>
                  <a:pt x="521915" y="748729"/>
                </a:lnTo>
                <a:lnTo>
                  <a:pt x="405275" y="865460"/>
                </a:lnTo>
                <a:lnTo>
                  <a:pt x="301930" y="988355"/>
                </a:lnTo>
                <a:lnTo>
                  <a:pt x="212574" y="1116943"/>
                </a:lnTo>
                <a:lnTo>
                  <a:pt x="137903" y="1250752"/>
                </a:lnTo>
                <a:lnTo>
                  <a:pt x="78614" y="1389314"/>
                </a:lnTo>
                <a:lnTo>
                  <a:pt x="35404" y="1532156"/>
                </a:lnTo>
                <a:lnTo>
                  <a:pt x="8967" y="1678808"/>
                </a:lnTo>
                <a:lnTo>
                  <a:pt x="0" y="1828800"/>
                </a:lnTo>
                <a:lnTo>
                  <a:pt x="8967" y="1978790"/>
                </a:lnTo>
                <a:lnTo>
                  <a:pt x="35404" y="2125440"/>
                </a:lnTo>
                <a:lnTo>
                  <a:pt x="78614" y="2268281"/>
                </a:lnTo>
                <a:lnTo>
                  <a:pt x="137903" y="2406842"/>
                </a:lnTo>
                <a:lnTo>
                  <a:pt x="212574" y="2540651"/>
                </a:lnTo>
                <a:lnTo>
                  <a:pt x="301930" y="2669238"/>
                </a:lnTo>
                <a:lnTo>
                  <a:pt x="405275" y="2792133"/>
                </a:lnTo>
                <a:lnTo>
                  <a:pt x="521915" y="2908865"/>
                </a:lnTo>
                <a:lnTo>
                  <a:pt x="651151" y="3018963"/>
                </a:lnTo>
                <a:lnTo>
                  <a:pt x="792289" y="3121956"/>
                </a:lnTo>
                <a:lnTo>
                  <a:pt x="944632" y="3217375"/>
                </a:lnTo>
                <a:lnTo>
                  <a:pt x="1107484" y="3304747"/>
                </a:lnTo>
                <a:lnTo>
                  <a:pt x="1280149" y="3383603"/>
                </a:lnTo>
                <a:lnTo>
                  <a:pt x="1461932" y="3453472"/>
                </a:lnTo>
                <a:lnTo>
                  <a:pt x="1652135" y="3513883"/>
                </a:lnTo>
                <a:lnTo>
                  <a:pt x="1850062" y="3564366"/>
                </a:lnTo>
                <a:lnTo>
                  <a:pt x="2055019" y="3604450"/>
                </a:lnTo>
                <a:lnTo>
                  <a:pt x="2266308" y="3633664"/>
                </a:lnTo>
                <a:lnTo>
                  <a:pt x="2483233" y="3651537"/>
                </a:lnTo>
                <a:lnTo>
                  <a:pt x="2705100" y="3657600"/>
                </a:lnTo>
                <a:lnTo>
                  <a:pt x="2926966" y="3651537"/>
                </a:lnTo>
                <a:lnTo>
                  <a:pt x="3143891" y="3633664"/>
                </a:lnTo>
                <a:lnTo>
                  <a:pt x="3355180" y="3604450"/>
                </a:lnTo>
                <a:lnTo>
                  <a:pt x="3560137" y="3564366"/>
                </a:lnTo>
                <a:lnTo>
                  <a:pt x="3758064" y="3513883"/>
                </a:lnTo>
                <a:lnTo>
                  <a:pt x="3948267" y="3453472"/>
                </a:lnTo>
                <a:lnTo>
                  <a:pt x="4130050" y="3383603"/>
                </a:lnTo>
                <a:lnTo>
                  <a:pt x="4302715" y="3304747"/>
                </a:lnTo>
                <a:lnTo>
                  <a:pt x="4465567" y="3217375"/>
                </a:lnTo>
                <a:lnTo>
                  <a:pt x="4471581" y="3213608"/>
                </a:lnTo>
                <a:lnTo>
                  <a:pt x="2757386" y="3213608"/>
                </a:lnTo>
                <a:lnTo>
                  <a:pt x="2611501" y="3212782"/>
                </a:lnTo>
                <a:lnTo>
                  <a:pt x="2466004" y="3206213"/>
                </a:lnTo>
                <a:lnTo>
                  <a:pt x="2321375" y="3193914"/>
                </a:lnTo>
                <a:lnTo>
                  <a:pt x="2178091" y="3175896"/>
                </a:lnTo>
                <a:lnTo>
                  <a:pt x="2036631" y="3152171"/>
                </a:lnTo>
                <a:lnTo>
                  <a:pt x="1897475" y="3122752"/>
                </a:lnTo>
                <a:lnTo>
                  <a:pt x="1761099" y="3087652"/>
                </a:lnTo>
                <a:lnTo>
                  <a:pt x="1627984" y="3046881"/>
                </a:lnTo>
                <a:lnTo>
                  <a:pt x="1498607" y="3000453"/>
                </a:lnTo>
                <a:lnTo>
                  <a:pt x="1373446" y="2948379"/>
                </a:lnTo>
                <a:lnTo>
                  <a:pt x="1252982" y="2890672"/>
                </a:lnTo>
                <a:lnTo>
                  <a:pt x="1115606" y="2814199"/>
                </a:lnTo>
                <a:lnTo>
                  <a:pt x="990774" y="2732492"/>
                </a:lnTo>
                <a:lnTo>
                  <a:pt x="878560" y="2646054"/>
                </a:lnTo>
                <a:lnTo>
                  <a:pt x="779034" y="2555387"/>
                </a:lnTo>
                <a:lnTo>
                  <a:pt x="692270" y="2460992"/>
                </a:lnTo>
                <a:lnTo>
                  <a:pt x="618339" y="2363373"/>
                </a:lnTo>
                <a:lnTo>
                  <a:pt x="557315" y="2263031"/>
                </a:lnTo>
                <a:lnTo>
                  <a:pt x="509270" y="2160469"/>
                </a:lnTo>
                <a:lnTo>
                  <a:pt x="474276" y="2056188"/>
                </a:lnTo>
                <a:lnTo>
                  <a:pt x="452405" y="1950691"/>
                </a:lnTo>
                <a:lnTo>
                  <a:pt x="443731" y="1844480"/>
                </a:lnTo>
                <a:lnTo>
                  <a:pt x="448324" y="1738056"/>
                </a:lnTo>
                <a:lnTo>
                  <a:pt x="466258" y="1631923"/>
                </a:lnTo>
                <a:lnTo>
                  <a:pt x="497606" y="1526582"/>
                </a:lnTo>
                <a:lnTo>
                  <a:pt x="542439" y="1422535"/>
                </a:lnTo>
                <a:lnTo>
                  <a:pt x="600830" y="1320285"/>
                </a:lnTo>
                <a:lnTo>
                  <a:pt x="672852" y="1220333"/>
                </a:lnTo>
                <a:lnTo>
                  <a:pt x="758576" y="1123182"/>
                </a:lnTo>
                <a:lnTo>
                  <a:pt x="858075" y="1029334"/>
                </a:lnTo>
                <a:lnTo>
                  <a:pt x="971423" y="939292"/>
                </a:lnTo>
                <a:lnTo>
                  <a:pt x="1765455" y="939292"/>
                </a:lnTo>
                <a:lnTo>
                  <a:pt x="1401318" y="696976"/>
                </a:lnTo>
                <a:lnTo>
                  <a:pt x="1529166" y="645575"/>
                </a:lnTo>
                <a:lnTo>
                  <a:pt x="1660933" y="600025"/>
                </a:lnTo>
                <a:lnTo>
                  <a:pt x="1796139" y="560315"/>
                </a:lnTo>
                <a:lnTo>
                  <a:pt x="1934307" y="526433"/>
                </a:lnTo>
                <a:lnTo>
                  <a:pt x="2074957" y="498365"/>
                </a:lnTo>
                <a:lnTo>
                  <a:pt x="2217612" y="476101"/>
                </a:lnTo>
                <a:lnTo>
                  <a:pt x="2361791" y="459628"/>
                </a:lnTo>
                <a:lnTo>
                  <a:pt x="2507018" y="448933"/>
                </a:lnTo>
                <a:lnTo>
                  <a:pt x="2652813" y="444006"/>
                </a:lnTo>
                <a:lnTo>
                  <a:pt x="4471611" y="444006"/>
                </a:lnTo>
                <a:lnTo>
                  <a:pt x="4465567" y="440220"/>
                </a:lnTo>
                <a:lnTo>
                  <a:pt x="4302715" y="352848"/>
                </a:lnTo>
                <a:lnTo>
                  <a:pt x="4130050" y="273993"/>
                </a:lnTo>
                <a:lnTo>
                  <a:pt x="3948267" y="204124"/>
                </a:lnTo>
                <a:lnTo>
                  <a:pt x="3758064" y="143714"/>
                </a:lnTo>
                <a:lnTo>
                  <a:pt x="3560137" y="93232"/>
                </a:lnTo>
                <a:lnTo>
                  <a:pt x="3355180" y="53149"/>
                </a:lnTo>
                <a:lnTo>
                  <a:pt x="3143891" y="23935"/>
                </a:lnTo>
                <a:lnTo>
                  <a:pt x="2926966" y="6062"/>
                </a:lnTo>
                <a:lnTo>
                  <a:pt x="2705100" y="0"/>
                </a:lnTo>
                <a:close/>
              </a:path>
              <a:path w="5410200" h="3657600">
                <a:moveTo>
                  <a:pt x="1765455" y="939292"/>
                </a:moveTo>
                <a:lnTo>
                  <a:pt x="971423" y="939292"/>
                </a:lnTo>
                <a:lnTo>
                  <a:pt x="4008882" y="2960611"/>
                </a:lnTo>
                <a:lnTo>
                  <a:pt x="3881033" y="3012017"/>
                </a:lnTo>
                <a:lnTo>
                  <a:pt x="3749266" y="3057571"/>
                </a:lnTo>
                <a:lnTo>
                  <a:pt x="3614060" y="3097285"/>
                </a:lnTo>
                <a:lnTo>
                  <a:pt x="3475892" y="3131171"/>
                </a:lnTo>
                <a:lnTo>
                  <a:pt x="3335242" y="3159241"/>
                </a:lnTo>
                <a:lnTo>
                  <a:pt x="3192587" y="3181508"/>
                </a:lnTo>
                <a:lnTo>
                  <a:pt x="3048408" y="3197983"/>
                </a:lnTo>
                <a:lnTo>
                  <a:pt x="2903181" y="3208679"/>
                </a:lnTo>
                <a:lnTo>
                  <a:pt x="2757386" y="3213608"/>
                </a:lnTo>
                <a:lnTo>
                  <a:pt x="4471581" y="3213608"/>
                </a:lnTo>
                <a:lnTo>
                  <a:pt x="4617910" y="3121956"/>
                </a:lnTo>
                <a:lnTo>
                  <a:pt x="4759048" y="3018963"/>
                </a:lnTo>
                <a:lnTo>
                  <a:pt x="4888284" y="2908865"/>
                </a:lnTo>
                <a:lnTo>
                  <a:pt x="5004924" y="2792133"/>
                </a:lnTo>
                <a:lnTo>
                  <a:pt x="5067048" y="2718257"/>
                </a:lnTo>
                <a:lnTo>
                  <a:pt x="4438777" y="2718257"/>
                </a:lnTo>
                <a:lnTo>
                  <a:pt x="1765455" y="939292"/>
                </a:lnTo>
                <a:close/>
              </a:path>
              <a:path w="5410200" h="3657600">
                <a:moveTo>
                  <a:pt x="4471611" y="444006"/>
                </a:moveTo>
                <a:lnTo>
                  <a:pt x="2652813" y="444006"/>
                </a:lnTo>
                <a:lnTo>
                  <a:pt x="2798699" y="444833"/>
                </a:lnTo>
                <a:lnTo>
                  <a:pt x="2944195" y="451403"/>
                </a:lnTo>
                <a:lnTo>
                  <a:pt x="3088824" y="463703"/>
                </a:lnTo>
                <a:lnTo>
                  <a:pt x="3232108" y="481722"/>
                </a:lnTo>
                <a:lnTo>
                  <a:pt x="3373568" y="505447"/>
                </a:lnTo>
                <a:lnTo>
                  <a:pt x="3512724" y="534866"/>
                </a:lnTo>
                <a:lnTo>
                  <a:pt x="3649100" y="569967"/>
                </a:lnTo>
                <a:lnTo>
                  <a:pt x="3782215" y="610739"/>
                </a:lnTo>
                <a:lnTo>
                  <a:pt x="3911592" y="657168"/>
                </a:lnTo>
                <a:lnTo>
                  <a:pt x="4036753" y="709243"/>
                </a:lnTo>
                <a:lnTo>
                  <a:pt x="4157217" y="766952"/>
                </a:lnTo>
                <a:lnTo>
                  <a:pt x="4294588" y="843422"/>
                </a:lnTo>
                <a:lnTo>
                  <a:pt x="4419416" y="925126"/>
                </a:lnTo>
                <a:lnTo>
                  <a:pt x="4531629" y="1011561"/>
                </a:lnTo>
                <a:lnTo>
                  <a:pt x="4631154" y="1102225"/>
                </a:lnTo>
                <a:lnTo>
                  <a:pt x="4717919" y="1196617"/>
                </a:lnTo>
                <a:lnTo>
                  <a:pt x="4791850" y="1294233"/>
                </a:lnTo>
                <a:lnTo>
                  <a:pt x="4852876" y="1394572"/>
                </a:lnTo>
                <a:lnTo>
                  <a:pt x="4900923" y="1497132"/>
                </a:lnTo>
                <a:lnTo>
                  <a:pt x="4935920" y="1601410"/>
                </a:lnTo>
                <a:lnTo>
                  <a:pt x="4957794" y="1706905"/>
                </a:lnTo>
                <a:lnTo>
                  <a:pt x="4966471" y="1813113"/>
                </a:lnTo>
                <a:lnTo>
                  <a:pt x="4961880" y="1919534"/>
                </a:lnTo>
                <a:lnTo>
                  <a:pt x="4943948" y="2025663"/>
                </a:lnTo>
                <a:lnTo>
                  <a:pt x="4912603" y="2131001"/>
                </a:lnTo>
                <a:lnTo>
                  <a:pt x="4867771" y="2235043"/>
                </a:lnTo>
                <a:lnTo>
                  <a:pt x="4809380" y="2337289"/>
                </a:lnTo>
                <a:lnTo>
                  <a:pt x="4737358" y="2437235"/>
                </a:lnTo>
                <a:lnTo>
                  <a:pt x="4651631" y="2534380"/>
                </a:lnTo>
                <a:lnTo>
                  <a:pt x="4552128" y="2628221"/>
                </a:lnTo>
                <a:lnTo>
                  <a:pt x="4438777" y="2718257"/>
                </a:lnTo>
                <a:lnTo>
                  <a:pt x="5067048" y="2718257"/>
                </a:lnTo>
                <a:lnTo>
                  <a:pt x="5108269" y="2669238"/>
                </a:lnTo>
                <a:lnTo>
                  <a:pt x="5197625" y="2540651"/>
                </a:lnTo>
                <a:lnTo>
                  <a:pt x="5272296" y="2406842"/>
                </a:lnTo>
                <a:lnTo>
                  <a:pt x="5331585" y="2268281"/>
                </a:lnTo>
                <a:lnTo>
                  <a:pt x="5374795" y="2125440"/>
                </a:lnTo>
                <a:lnTo>
                  <a:pt x="5401232" y="1978790"/>
                </a:lnTo>
                <a:lnTo>
                  <a:pt x="5410200" y="1828800"/>
                </a:lnTo>
                <a:lnTo>
                  <a:pt x="5401232" y="1678808"/>
                </a:lnTo>
                <a:lnTo>
                  <a:pt x="5374795" y="1532156"/>
                </a:lnTo>
                <a:lnTo>
                  <a:pt x="5331585" y="1389314"/>
                </a:lnTo>
                <a:lnTo>
                  <a:pt x="5272296" y="1250752"/>
                </a:lnTo>
                <a:lnTo>
                  <a:pt x="5197625" y="1116943"/>
                </a:lnTo>
                <a:lnTo>
                  <a:pt x="5108269" y="988355"/>
                </a:lnTo>
                <a:lnTo>
                  <a:pt x="5004924" y="865460"/>
                </a:lnTo>
                <a:lnTo>
                  <a:pt x="4888284" y="748729"/>
                </a:lnTo>
                <a:lnTo>
                  <a:pt x="4759048" y="638631"/>
                </a:lnTo>
                <a:lnTo>
                  <a:pt x="4617910" y="535638"/>
                </a:lnTo>
                <a:lnTo>
                  <a:pt x="4471611" y="44400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000" y="1200150"/>
            <a:ext cx="5410200" cy="3657600"/>
          </a:xfrm>
          <a:custGeom>
            <a:avLst/>
            <a:gdLst/>
            <a:ahLst/>
            <a:cxnLst/>
            <a:rect l="l" t="t" r="r" b="b"/>
            <a:pathLst>
              <a:path w="5410200" h="3657600">
                <a:moveTo>
                  <a:pt x="0" y="1828800"/>
                </a:moveTo>
                <a:lnTo>
                  <a:pt x="8967" y="1678808"/>
                </a:lnTo>
                <a:lnTo>
                  <a:pt x="35404" y="1532156"/>
                </a:lnTo>
                <a:lnTo>
                  <a:pt x="78614" y="1389314"/>
                </a:lnTo>
                <a:lnTo>
                  <a:pt x="137903" y="1250752"/>
                </a:lnTo>
                <a:lnTo>
                  <a:pt x="212574" y="1116943"/>
                </a:lnTo>
                <a:lnTo>
                  <a:pt x="301930" y="988355"/>
                </a:lnTo>
                <a:lnTo>
                  <a:pt x="405275" y="865460"/>
                </a:lnTo>
                <a:lnTo>
                  <a:pt x="521915" y="748729"/>
                </a:lnTo>
                <a:lnTo>
                  <a:pt x="651151" y="638631"/>
                </a:lnTo>
                <a:lnTo>
                  <a:pt x="792289" y="535638"/>
                </a:lnTo>
                <a:lnTo>
                  <a:pt x="944632" y="440220"/>
                </a:lnTo>
                <a:lnTo>
                  <a:pt x="1107484" y="352848"/>
                </a:lnTo>
                <a:lnTo>
                  <a:pt x="1280149" y="273993"/>
                </a:lnTo>
                <a:lnTo>
                  <a:pt x="1461932" y="204124"/>
                </a:lnTo>
                <a:lnTo>
                  <a:pt x="1652135" y="143714"/>
                </a:lnTo>
                <a:lnTo>
                  <a:pt x="1850062" y="93232"/>
                </a:lnTo>
                <a:lnTo>
                  <a:pt x="2055019" y="53149"/>
                </a:lnTo>
                <a:lnTo>
                  <a:pt x="2266308" y="23935"/>
                </a:lnTo>
                <a:lnTo>
                  <a:pt x="2483233" y="6062"/>
                </a:lnTo>
                <a:lnTo>
                  <a:pt x="2705100" y="0"/>
                </a:lnTo>
                <a:lnTo>
                  <a:pt x="2926966" y="6062"/>
                </a:lnTo>
                <a:lnTo>
                  <a:pt x="3143891" y="23935"/>
                </a:lnTo>
                <a:lnTo>
                  <a:pt x="3355180" y="53149"/>
                </a:lnTo>
                <a:lnTo>
                  <a:pt x="3560137" y="93232"/>
                </a:lnTo>
                <a:lnTo>
                  <a:pt x="3758064" y="143714"/>
                </a:lnTo>
                <a:lnTo>
                  <a:pt x="3948267" y="204124"/>
                </a:lnTo>
                <a:lnTo>
                  <a:pt x="4130050" y="273993"/>
                </a:lnTo>
                <a:lnTo>
                  <a:pt x="4302715" y="352848"/>
                </a:lnTo>
                <a:lnTo>
                  <a:pt x="4465567" y="440220"/>
                </a:lnTo>
                <a:lnTo>
                  <a:pt x="4617910" y="535638"/>
                </a:lnTo>
                <a:lnTo>
                  <a:pt x="4759048" y="638631"/>
                </a:lnTo>
                <a:lnTo>
                  <a:pt x="4888284" y="748729"/>
                </a:lnTo>
                <a:lnTo>
                  <a:pt x="5004924" y="865460"/>
                </a:lnTo>
                <a:lnTo>
                  <a:pt x="5108269" y="988355"/>
                </a:lnTo>
                <a:lnTo>
                  <a:pt x="5197625" y="1116943"/>
                </a:lnTo>
                <a:lnTo>
                  <a:pt x="5272296" y="1250752"/>
                </a:lnTo>
                <a:lnTo>
                  <a:pt x="5331585" y="1389314"/>
                </a:lnTo>
                <a:lnTo>
                  <a:pt x="5374795" y="1532156"/>
                </a:lnTo>
                <a:lnTo>
                  <a:pt x="5401232" y="1678808"/>
                </a:lnTo>
                <a:lnTo>
                  <a:pt x="5410200" y="1828800"/>
                </a:lnTo>
                <a:lnTo>
                  <a:pt x="5401232" y="1978790"/>
                </a:lnTo>
                <a:lnTo>
                  <a:pt x="5374795" y="2125440"/>
                </a:lnTo>
                <a:lnTo>
                  <a:pt x="5331585" y="2268281"/>
                </a:lnTo>
                <a:lnTo>
                  <a:pt x="5272296" y="2406842"/>
                </a:lnTo>
                <a:lnTo>
                  <a:pt x="5197625" y="2540651"/>
                </a:lnTo>
                <a:lnTo>
                  <a:pt x="5108269" y="2669238"/>
                </a:lnTo>
                <a:lnTo>
                  <a:pt x="5004924" y="2792133"/>
                </a:lnTo>
                <a:lnTo>
                  <a:pt x="4888284" y="2908865"/>
                </a:lnTo>
                <a:lnTo>
                  <a:pt x="4759048" y="3018963"/>
                </a:lnTo>
                <a:lnTo>
                  <a:pt x="4617910" y="3121956"/>
                </a:lnTo>
                <a:lnTo>
                  <a:pt x="4465567" y="3217375"/>
                </a:lnTo>
                <a:lnTo>
                  <a:pt x="4302715" y="3304747"/>
                </a:lnTo>
                <a:lnTo>
                  <a:pt x="4130050" y="3383603"/>
                </a:lnTo>
                <a:lnTo>
                  <a:pt x="3948267" y="3453472"/>
                </a:lnTo>
                <a:lnTo>
                  <a:pt x="3758064" y="3513883"/>
                </a:lnTo>
                <a:lnTo>
                  <a:pt x="3560137" y="3564366"/>
                </a:lnTo>
                <a:lnTo>
                  <a:pt x="3355180" y="3604450"/>
                </a:lnTo>
                <a:lnTo>
                  <a:pt x="3143891" y="3633664"/>
                </a:lnTo>
                <a:lnTo>
                  <a:pt x="2926966" y="3651537"/>
                </a:lnTo>
                <a:lnTo>
                  <a:pt x="2705100" y="3657600"/>
                </a:lnTo>
                <a:lnTo>
                  <a:pt x="2483233" y="3651537"/>
                </a:lnTo>
                <a:lnTo>
                  <a:pt x="2266308" y="3633664"/>
                </a:lnTo>
                <a:lnTo>
                  <a:pt x="2055019" y="3604450"/>
                </a:lnTo>
                <a:lnTo>
                  <a:pt x="1850062" y="3564366"/>
                </a:lnTo>
                <a:lnTo>
                  <a:pt x="1652135" y="3513883"/>
                </a:lnTo>
                <a:lnTo>
                  <a:pt x="1461932" y="3453472"/>
                </a:lnTo>
                <a:lnTo>
                  <a:pt x="1280149" y="3383603"/>
                </a:lnTo>
                <a:lnTo>
                  <a:pt x="1107484" y="3304747"/>
                </a:lnTo>
                <a:lnTo>
                  <a:pt x="944632" y="3217375"/>
                </a:lnTo>
                <a:lnTo>
                  <a:pt x="792289" y="3121956"/>
                </a:lnTo>
                <a:lnTo>
                  <a:pt x="651151" y="3018963"/>
                </a:lnTo>
                <a:lnTo>
                  <a:pt x="521915" y="2908865"/>
                </a:lnTo>
                <a:lnTo>
                  <a:pt x="405275" y="2792133"/>
                </a:lnTo>
                <a:lnTo>
                  <a:pt x="301930" y="2669238"/>
                </a:lnTo>
                <a:lnTo>
                  <a:pt x="212574" y="2540651"/>
                </a:lnTo>
                <a:lnTo>
                  <a:pt x="137903" y="2406842"/>
                </a:lnTo>
                <a:lnTo>
                  <a:pt x="78614" y="2268281"/>
                </a:lnTo>
                <a:lnTo>
                  <a:pt x="35404" y="2125440"/>
                </a:lnTo>
                <a:lnTo>
                  <a:pt x="8967" y="1978790"/>
                </a:lnTo>
                <a:lnTo>
                  <a:pt x="0" y="1828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3317" y="1644156"/>
            <a:ext cx="3565525" cy="2274570"/>
          </a:xfrm>
          <a:custGeom>
            <a:avLst/>
            <a:gdLst/>
            <a:ahLst/>
            <a:cxnLst/>
            <a:rect l="l" t="t" r="r" b="b"/>
            <a:pathLst>
              <a:path w="3565525" h="2274570">
                <a:moveTo>
                  <a:pt x="3037459" y="2274250"/>
                </a:moveTo>
                <a:lnTo>
                  <a:pt x="3150810" y="2184215"/>
                </a:lnTo>
                <a:lnTo>
                  <a:pt x="3250313" y="2090374"/>
                </a:lnTo>
                <a:lnTo>
                  <a:pt x="3336040" y="1993229"/>
                </a:lnTo>
                <a:lnTo>
                  <a:pt x="3408062" y="1893282"/>
                </a:lnTo>
                <a:lnTo>
                  <a:pt x="3466453" y="1791037"/>
                </a:lnTo>
                <a:lnTo>
                  <a:pt x="3511285" y="1686994"/>
                </a:lnTo>
                <a:lnTo>
                  <a:pt x="3542630" y="1581657"/>
                </a:lnTo>
                <a:lnTo>
                  <a:pt x="3560562" y="1475527"/>
                </a:lnTo>
                <a:lnTo>
                  <a:pt x="3565153" y="1369107"/>
                </a:lnTo>
                <a:lnTo>
                  <a:pt x="3556476" y="1262899"/>
                </a:lnTo>
                <a:lnTo>
                  <a:pt x="3534602" y="1157404"/>
                </a:lnTo>
                <a:lnTo>
                  <a:pt x="3499605" y="1053126"/>
                </a:lnTo>
                <a:lnTo>
                  <a:pt x="3451558" y="950566"/>
                </a:lnTo>
                <a:lnTo>
                  <a:pt x="3390532" y="850227"/>
                </a:lnTo>
                <a:lnTo>
                  <a:pt x="3316601" y="752610"/>
                </a:lnTo>
                <a:lnTo>
                  <a:pt x="3229836" y="658219"/>
                </a:lnTo>
                <a:lnTo>
                  <a:pt x="3130311" y="567554"/>
                </a:lnTo>
                <a:lnTo>
                  <a:pt x="3018098" y="481119"/>
                </a:lnTo>
                <a:lnTo>
                  <a:pt x="2893270" y="399416"/>
                </a:lnTo>
                <a:lnTo>
                  <a:pt x="2755899" y="322946"/>
                </a:lnTo>
                <a:lnTo>
                  <a:pt x="2635435" y="265237"/>
                </a:lnTo>
                <a:lnTo>
                  <a:pt x="2510274" y="213162"/>
                </a:lnTo>
                <a:lnTo>
                  <a:pt x="2380897" y="166733"/>
                </a:lnTo>
                <a:lnTo>
                  <a:pt x="2247782" y="125961"/>
                </a:lnTo>
                <a:lnTo>
                  <a:pt x="2111406" y="90860"/>
                </a:lnTo>
                <a:lnTo>
                  <a:pt x="1972250" y="61440"/>
                </a:lnTo>
                <a:lnTo>
                  <a:pt x="1830790" y="37715"/>
                </a:lnTo>
                <a:lnTo>
                  <a:pt x="1687506" y="19697"/>
                </a:lnTo>
                <a:lnTo>
                  <a:pt x="1542877" y="7396"/>
                </a:lnTo>
                <a:lnTo>
                  <a:pt x="1397381" y="827"/>
                </a:lnTo>
                <a:lnTo>
                  <a:pt x="1251495" y="0"/>
                </a:lnTo>
                <a:lnTo>
                  <a:pt x="1105700" y="4927"/>
                </a:lnTo>
                <a:lnTo>
                  <a:pt x="960473" y="15621"/>
                </a:lnTo>
                <a:lnTo>
                  <a:pt x="816294" y="32095"/>
                </a:lnTo>
                <a:lnTo>
                  <a:pt x="673639" y="54359"/>
                </a:lnTo>
                <a:lnTo>
                  <a:pt x="532989" y="82427"/>
                </a:lnTo>
                <a:lnTo>
                  <a:pt x="394821" y="116309"/>
                </a:lnTo>
                <a:lnTo>
                  <a:pt x="259615" y="156019"/>
                </a:lnTo>
                <a:lnTo>
                  <a:pt x="127848" y="201568"/>
                </a:lnTo>
                <a:lnTo>
                  <a:pt x="0" y="252969"/>
                </a:lnTo>
                <a:lnTo>
                  <a:pt x="3037459" y="22742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5731" y="2139442"/>
            <a:ext cx="3565525" cy="2274570"/>
          </a:xfrm>
          <a:custGeom>
            <a:avLst/>
            <a:gdLst/>
            <a:ahLst/>
            <a:cxnLst/>
            <a:rect l="l" t="t" r="r" b="b"/>
            <a:pathLst>
              <a:path w="3565525" h="2274570">
                <a:moveTo>
                  <a:pt x="527691" y="0"/>
                </a:moveTo>
                <a:lnTo>
                  <a:pt x="414344" y="90042"/>
                </a:lnTo>
                <a:lnTo>
                  <a:pt x="314845" y="183890"/>
                </a:lnTo>
                <a:lnTo>
                  <a:pt x="229121" y="281041"/>
                </a:lnTo>
                <a:lnTo>
                  <a:pt x="157099" y="380993"/>
                </a:lnTo>
                <a:lnTo>
                  <a:pt x="98708" y="483243"/>
                </a:lnTo>
                <a:lnTo>
                  <a:pt x="53875" y="587290"/>
                </a:lnTo>
                <a:lnTo>
                  <a:pt x="22527" y="692631"/>
                </a:lnTo>
                <a:lnTo>
                  <a:pt x="4593" y="798764"/>
                </a:lnTo>
                <a:lnTo>
                  <a:pt x="0" y="905188"/>
                </a:lnTo>
                <a:lnTo>
                  <a:pt x="8674" y="1011399"/>
                </a:lnTo>
                <a:lnTo>
                  <a:pt x="30545" y="1116896"/>
                </a:lnTo>
                <a:lnTo>
                  <a:pt x="65539" y="1221177"/>
                </a:lnTo>
                <a:lnTo>
                  <a:pt x="113584" y="1323739"/>
                </a:lnTo>
                <a:lnTo>
                  <a:pt x="174608" y="1424081"/>
                </a:lnTo>
                <a:lnTo>
                  <a:pt x="248539" y="1521700"/>
                </a:lnTo>
                <a:lnTo>
                  <a:pt x="335303" y="1616095"/>
                </a:lnTo>
                <a:lnTo>
                  <a:pt x="434829" y="1706762"/>
                </a:lnTo>
                <a:lnTo>
                  <a:pt x="547043" y="1793200"/>
                </a:lnTo>
                <a:lnTo>
                  <a:pt x="671875" y="1874907"/>
                </a:lnTo>
                <a:lnTo>
                  <a:pt x="809250" y="1951380"/>
                </a:lnTo>
                <a:lnTo>
                  <a:pt x="929715" y="2009087"/>
                </a:lnTo>
                <a:lnTo>
                  <a:pt x="1054876" y="2061161"/>
                </a:lnTo>
                <a:lnTo>
                  <a:pt x="1184253" y="2107589"/>
                </a:lnTo>
                <a:lnTo>
                  <a:pt x="1317368" y="2148360"/>
                </a:lnTo>
                <a:lnTo>
                  <a:pt x="1453744" y="2183460"/>
                </a:lnTo>
                <a:lnTo>
                  <a:pt x="1592900" y="2212879"/>
                </a:lnTo>
                <a:lnTo>
                  <a:pt x="1734360" y="2236604"/>
                </a:lnTo>
                <a:lnTo>
                  <a:pt x="1877644" y="2254622"/>
                </a:lnTo>
                <a:lnTo>
                  <a:pt x="2022273" y="2266921"/>
                </a:lnTo>
                <a:lnTo>
                  <a:pt x="2167769" y="2273490"/>
                </a:lnTo>
                <a:lnTo>
                  <a:pt x="2313655" y="2274316"/>
                </a:lnTo>
                <a:lnTo>
                  <a:pt x="2459450" y="2269387"/>
                </a:lnTo>
                <a:lnTo>
                  <a:pt x="2604677" y="2258691"/>
                </a:lnTo>
                <a:lnTo>
                  <a:pt x="2748856" y="2242216"/>
                </a:lnTo>
                <a:lnTo>
                  <a:pt x="2891511" y="2219949"/>
                </a:lnTo>
                <a:lnTo>
                  <a:pt x="3032161" y="2191879"/>
                </a:lnTo>
                <a:lnTo>
                  <a:pt x="3170329" y="2157993"/>
                </a:lnTo>
                <a:lnTo>
                  <a:pt x="3305535" y="2118279"/>
                </a:lnTo>
                <a:lnTo>
                  <a:pt x="3437302" y="2072725"/>
                </a:lnTo>
                <a:lnTo>
                  <a:pt x="3565150" y="2021319"/>
                </a:lnTo>
                <a:lnTo>
                  <a:pt x="52769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8800" y="438150"/>
            <a:ext cx="64008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683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ncti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504950"/>
            <a:ext cx="4343400" cy="1371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3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 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ply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3105150"/>
            <a:ext cx="4343400" cy="1371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212090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Redu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sum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ze</a:t>
            </a:r>
            <a:endParaRPr sz="3200">
              <a:latin typeface="Arial"/>
              <a:cs typeface="Arial"/>
            </a:endParaRPr>
          </a:p>
          <a:p>
            <a:pPr marL="16319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3600" y="1581150"/>
            <a:ext cx="20574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222250">
              <a:lnSpc>
                <a:spcPct val="100000"/>
              </a:lnSpc>
              <a:tabLst>
                <a:tab pos="501650" algn="l"/>
                <a:tab pos="1187450" algn="l"/>
                <a:tab pos="1581150" algn="l"/>
              </a:tabLst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f	(x)	=	y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3350"/>
            <a:ext cx="8382000" cy="8382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Example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Ma</a:t>
            </a:r>
            <a:r>
              <a:rPr spc="-15" dirty="0">
                <a:latin typeface="Arial"/>
                <a:cs typeface="Arial"/>
              </a:rPr>
              <a:t>p</a:t>
            </a:r>
            <a:r>
              <a:rPr dirty="0">
                <a:latin typeface="Arial"/>
                <a:cs typeface="Arial"/>
              </a:rPr>
              <a:t>Red</a:t>
            </a:r>
            <a:r>
              <a:rPr spc="-10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ce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App</a:t>
            </a:r>
            <a:r>
              <a:rPr spc="-15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icati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n: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W</a:t>
            </a:r>
            <a:r>
              <a:rPr dirty="0">
                <a:latin typeface="Arial"/>
                <a:cs typeface="Arial"/>
              </a:rPr>
              <a:t>or</a:t>
            </a:r>
            <a:r>
              <a:rPr spc="-10" dirty="0">
                <a:latin typeface="Arial"/>
                <a:cs typeface="Arial"/>
              </a:rPr>
              <a:t>d</a:t>
            </a:r>
            <a:r>
              <a:rPr dirty="0">
                <a:latin typeface="Arial"/>
                <a:cs typeface="Arial"/>
              </a:rPr>
              <a:t>Cou</a:t>
            </a:r>
            <a:r>
              <a:rPr spc="-10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t</a:t>
            </a:r>
          </a:p>
        </p:txBody>
      </p:sp>
      <p:sp>
        <p:nvSpPr>
          <p:cNvPr id="3" name="object 3"/>
          <p:cNvSpPr/>
          <p:nvPr/>
        </p:nvSpPr>
        <p:spPr>
          <a:xfrm>
            <a:off x="152417" y="1657350"/>
            <a:ext cx="1371565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657350"/>
            <a:ext cx="1371600" cy="762000"/>
          </a:xfrm>
          <a:custGeom>
            <a:avLst/>
            <a:gdLst/>
            <a:ahLst/>
            <a:cxnLst/>
            <a:rect l="l" t="t" r="r" b="b"/>
            <a:pathLst>
              <a:path w="1371600" h="762000">
                <a:moveTo>
                  <a:pt x="0" y="127000"/>
                </a:moveTo>
                <a:lnTo>
                  <a:pt x="7259" y="84586"/>
                </a:lnTo>
                <a:lnTo>
                  <a:pt x="27375" y="48240"/>
                </a:lnTo>
                <a:lnTo>
                  <a:pt x="57851" y="20466"/>
                </a:lnTo>
                <a:lnTo>
                  <a:pt x="96192" y="3764"/>
                </a:lnTo>
                <a:lnTo>
                  <a:pt x="1244600" y="0"/>
                </a:lnTo>
                <a:lnTo>
                  <a:pt x="1259257" y="837"/>
                </a:lnTo>
                <a:lnTo>
                  <a:pt x="1299926" y="12666"/>
                </a:lnTo>
                <a:lnTo>
                  <a:pt x="1333693" y="36520"/>
                </a:lnTo>
                <a:lnTo>
                  <a:pt x="1358055" y="69897"/>
                </a:lnTo>
                <a:lnTo>
                  <a:pt x="1370509" y="110296"/>
                </a:lnTo>
                <a:lnTo>
                  <a:pt x="1371600" y="635000"/>
                </a:lnTo>
                <a:lnTo>
                  <a:pt x="1370762" y="649657"/>
                </a:lnTo>
                <a:lnTo>
                  <a:pt x="1358933" y="690326"/>
                </a:lnTo>
                <a:lnTo>
                  <a:pt x="1335079" y="724093"/>
                </a:lnTo>
                <a:lnTo>
                  <a:pt x="1301702" y="748455"/>
                </a:lnTo>
                <a:lnTo>
                  <a:pt x="1261303" y="760909"/>
                </a:lnTo>
                <a:lnTo>
                  <a:pt x="127000" y="762000"/>
                </a:lnTo>
                <a:lnTo>
                  <a:pt x="112335" y="761162"/>
                </a:lnTo>
                <a:lnTo>
                  <a:pt x="71656" y="749333"/>
                </a:lnTo>
                <a:lnTo>
                  <a:pt x="37892" y="725479"/>
                </a:lnTo>
                <a:lnTo>
                  <a:pt x="13538" y="692102"/>
                </a:lnTo>
                <a:lnTo>
                  <a:pt x="1089" y="651703"/>
                </a:lnTo>
                <a:lnTo>
                  <a:pt x="0" y="1270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331" y="1871009"/>
            <a:ext cx="89661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File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2495550"/>
            <a:ext cx="1371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2495550"/>
            <a:ext cx="1371600" cy="838200"/>
          </a:xfrm>
          <a:custGeom>
            <a:avLst/>
            <a:gdLst/>
            <a:ahLst/>
            <a:cxnLst/>
            <a:rect l="l" t="t" r="r" b="b"/>
            <a:pathLst>
              <a:path w="1371600" h="838200">
                <a:moveTo>
                  <a:pt x="0" y="139700"/>
                </a:moveTo>
                <a:lnTo>
                  <a:pt x="6634" y="97013"/>
                </a:lnTo>
                <a:lnTo>
                  <a:pt x="25163" y="59669"/>
                </a:lnTo>
                <a:lnTo>
                  <a:pt x="53522" y="29721"/>
                </a:lnTo>
                <a:lnTo>
                  <a:pt x="89649" y="9226"/>
                </a:lnTo>
                <a:lnTo>
                  <a:pt x="131480" y="237"/>
                </a:lnTo>
                <a:lnTo>
                  <a:pt x="1231900" y="0"/>
                </a:lnTo>
                <a:lnTo>
                  <a:pt x="1246595" y="761"/>
                </a:lnTo>
                <a:lnTo>
                  <a:pt x="1287729" y="11581"/>
                </a:lnTo>
                <a:lnTo>
                  <a:pt x="1322836" y="33604"/>
                </a:lnTo>
                <a:lnTo>
                  <a:pt x="1349861" y="64775"/>
                </a:lnTo>
                <a:lnTo>
                  <a:pt x="1366749" y="103039"/>
                </a:lnTo>
                <a:lnTo>
                  <a:pt x="1371600" y="698500"/>
                </a:lnTo>
                <a:lnTo>
                  <a:pt x="1370838" y="713195"/>
                </a:lnTo>
                <a:lnTo>
                  <a:pt x="1360018" y="754329"/>
                </a:lnTo>
                <a:lnTo>
                  <a:pt x="1337995" y="789436"/>
                </a:lnTo>
                <a:lnTo>
                  <a:pt x="1306824" y="816461"/>
                </a:lnTo>
                <a:lnTo>
                  <a:pt x="1268560" y="833349"/>
                </a:lnTo>
                <a:lnTo>
                  <a:pt x="139700" y="838200"/>
                </a:lnTo>
                <a:lnTo>
                  <a:pt x="125015" y="837438"/>
                </a:lnTo>
                <a:lnTo>
                  <a:pt x="83897" y="826618"/>
                </a:lnTo>
                <a:lnTo>
                  <a:pt x="48789" y="804595"/>
                </a:lnTo>
                <a:lnTo>
                  <a:pt x="21753" y="773424"/>
                </a:lnTo>
                <a:lnTo>
                  <a:pt x="4854" y="735160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9636" y="2747563"/>
            <a:ext cx="89661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File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2400" y="3867150"/>
            <a:ext cx="1371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" y="3867150"/>
            <a:ext cx="1371600" cy="838200"/>
          </a:xfrm>
          <a:custGeom>
            <a:avLst/>
            <a:gdLst/>
            <a:ahLst/>
            <a:cxnLst/>
            <a:rect l="l" t="t" r="r" b="b"/>
            <a:pathLst>
              <a:path w="1371600" h="838200">
                <a:moveTo>
                  <a:pt x="0" y="139700"/>
                </a:moveTo>
                <a:lnTo>
                  <a:pt x="6634" y="97037"/>
                </a:lnTo>
                <a:lnTo>
                  <a:pt x="25163" y="59696"/>
                </a:lnTo>
                <a:lnTo>
                  <a:pt x="53522" y="29741"/>
                </a:lnTo>
                <a:lnTo>
                  <a:pt x="89649" y="9233"/>
                </a:lnTo>
                <a:lnTo>
                  <a:pt x="131480" y="237"/>
                </a:lnTo>
                <a:lnTo>
                  <a:pt x="1231900" y="0"/>
                </a:lnTo>
                <a:lnTo>
                  <a:pt x="1246595" y="762"/>
                </a:lnTo>
                <a:lnTo>
                  <a:pt x="1287729" y="11591"/>
                </a:lnTo>
                <a:lnTo>
                  <a:pt x="1322836" y="33625"/>
                </a:lnTo>
                <a:lnTo>
                  <a:pt x="1349861" y="64803"/>
                </a:lnTo>
                <a:lnTo>
                  <a:pt x="1366749" y="103060"/>
                </a:lnTo>
                <a:lnTo>
                  <a:pt x="1371600" y="698500"/>
                </a:lnTo>
                <a:lnTo>
                  <a:pt x="1370838" y="713184"/>
                </a:lnTo>
                <a:lnTo>
                  <a:pt x="1360018" y="754302"/>
                </a:lnTo>
                <a:lnTo>
                  <a:pt x="1337995" y="789410"/>
                </a:lnTo>
                <a:lnTo>
                  <a:pt x="1306824" y="816446"/>
                </a:lnTo>
                <a:lnTo>
                  <a:pt x="1268560" y="833345"/>
                </a:lnTo>
                <a:lnTo>
                  <a:pt x="139700" y="838200"/>
                </a:lnTo>
                <a:lnTo>
                  <a:pt x="125015" y="837437"/>
                </a:lnTo>
                <a:lnTo>
                  <a:pt x="83897" y="826608"/>
                </a:lnTo>
                <a:lnTo>
                  <a:pt x="48789" y="804574"/>
                </a:lnTo>
                <a:lnTo>
                  <a:pt x="21753" y="773396"/>
                </a:lnTo>
                <a:lnTo>
                  <a:pt x="4854" y="735139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0679" y="4119468"/>
            <a:ext cx="95504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File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8200" y="3333750"/>
            <a:ext cx="0" cy="533400"/>
          </a:xfrm>
          <a:custGeom>
            <a:avLst/>
            <a:gdLst/>
            <a:ahLst/>
            <a:cxnLst/>
            <a:rect l="l" t="t" r="r" b="b"/>
            <a:pathLst>
              <a:path h="533400">
                <a:moveTo>
                  <a:pt x="0" y="0"/>
                </a:moveTo>
                <a:lnTo>
                  <a:pt x="0" y="533400"/>
                </a:lnTo>
              </a:path>
            </a:pathLst>
          </a:custGeom>
          <a:ln w="38100">
            <a:solidFill>
              <a:srgbClr val="FFFF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86000" y="2571750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19431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1953805" y="685305"/>
                </a:lnTo>
                <a:lnTo>
                  <a:pt x="1994502" y="673614"/>
                </a:lnTo>
                <a:lnTo>
                  <a:pt x="2027390" y="648694"/>
                </a:lnTo>
                <a:lnTo>
                  <a:pt x="2049383" y="613628"/>
                </a:lnTo>
                <a:lnTo>
                  <a:pt x="2057400" y="571500"/>
                </a:lnTo>
                <a:lnTo>
                  <a:pt x="2056905" y="103594"/>
                </a:lnTo>
                <a:lnTo>
                  <a:pt x="2045214" y="62897"/>
                </a:lnTo>
                <a:lnTo>
                  <a:pt x="2020294" y="30009"/>
                </a:lnTo>
                <a:lnTo>
                  <a:pt x="1985228" y="8016"/>
                </a:lnTo>
                <a:lnTo>
                  <a:pt x="1943100" y="0"/>
                </a:lnTo>
                <a:close/>
              </a:path>
            </a:pathLst>
          </a:custGeom>
          <a:solidFill>
            <a:srgbClr val="4A70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0" y="2571750"/>
            <a:ext cx="2057400" cy="685800"/>
          </a:xfrm>
          <a:custGeom>
            <a:avLst/>
            <a:gdLst/>
            <a:ahLst/>
            <a:cxnLst/>
            <a:rect l="l" t="t" r="r" b="b"/>
            <a:pathLst>
              <a:path w="2057400" h="685800">
                <a:moveTo>
                  <a:pt x="0" y="114300"/>
                </a:moveTo>
                <a:lnTo>
                  <a:pt x="8016" y="72171"/>
                </a:lnTo>
                <a:lnTo>
                  <a:pt x="30009" y="37105"/>
                </a:lnTo>
                <a:lnTo>
                  <a:pt x="62897" y="12185"/>
                </a:lnTo>
                <a:lnTo>
                  <a:pt x="103594" y="494"/>
                </a:lnTo>
                <a:lnTo>
                  <a:pt x="1943100" y="0"/>
                </a:lnTo>
                <a:lnTo>
                  <a:pt x="1957737" y="928"/>
                </a:lnTo>
                <a:lnTo>
                  <a:pt x="1997853" y="13946"/>
                </a:lnTo>
                <a:lnTo>
                  <a:pt x="2029880" y="39913"/>
                </a:lnTo>
                <a:lnTo>
                  <a:pt x="2050733" y="75747"/>
                </a:lnTo>
                <a:lnTo>
                  <a:pt x="2057400" y="571500"/>
                </a:lnTo>
                <a:lnTo>
                  <a:pt x="2056471" y="586137"/>
                </a:lnTo>
                <a:lnTo>
                  <a:pt x="2043453" y="626253"/>
                </a:lnTo>
                <a:lnTo>
                  <a:pt x="2017486" y="658280"/>
                </a:lnTo>
                <a:lnTo>
                  <a:pt x="1981652" y="679133"/>
                </a:lnTo>
                <a:lnTo>
                  <a:pt x="114300" y="685800"/>
                </a:lnTo>
                <a:lnTo>
                  <a:pt x="99662" y="684871"/>
                </a:lnTo>
                <a:lnTo>
                  <a:pt x="59546" y="671853"/>
                </a:lnTo>
                <a:lnTo>
                  <a:pt x="27519" y="645886"/>
                </a:lnTo>
                <a:lnTo>
                  <a:pt x="6666" y="610052"/>
                </a:lnTo>
                <a:lnTo>
                  <a:pt x="0" y="114300"/>
                </a:lnTo>
                <a:close/>
              </a:path>
            </a:pathLst>
          </a:custGeom>
          <a:ln w="6350">
            <a:solidFill>
              <a:srgbClr val="608FF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02204" y="2747563"/>
            <a:ext cx="182372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solidFill>
                  <a:srgbClr val="FFFFFF"/>
                </a:solidFill>
                <a:latin typeface="Arial"/>
                <a:cs typeface="Arial"/>
              </a:rPr>
              <a:t>Wo</a:t>
            </a:r>
            <a:r>
              <a:rPr sz="2800" i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i="1" spc="-5" dirty="0">
                <a:solidFill>
                  <a:srgbClr val="FFFFFF"/>
                </a:solidFill>
                <a:latin typeface="Arial"/>
                <a:cs typeface="Arial"/>
              </a:rPr>
              <a:t>dCo</a:t>
            </a:r>
            <a:r>
              <a:rPr sz="2800" i="1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i="1" spc="-5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53000" y="2495550"/>
            <a:ext cx="1371600" cy="83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000" y="2495550"/>
            <a:ext cx="1371600" cy="838200"/>
          </a:xfrm>
          <a:custGeom>
            <a:avLst/>
            <a:gdLst/>
            <a:ahLst/>
            <a:cxnLst/>
            <a:rect l="l" t="t" r="r" b="b"/>
            <a:pathLst>
              <a:path w="1371600" h="838200">
                <a:moveTo>
                  <a:pt x="0" y="139700"/>
                </a:moveTo>
                <a:lnTo>
                  <a:pt x="6628" y="97013"/>
                </a:lnTo>
                <a:lnTo>
                  <a:pt x="25145" y="59669"/>
                </a:lnTo>
                <a:lnTo>
                  <a:pt x="53495" y="29721"/>
                </a:lnTo>
                <a:lnTo>
                  <a:pt x="89623" y="9226"/>
                </a:lnTo>
                <a:lnTo>
                  <a:pt x="131474" y="237"/>
                </a:lnTo>
                <a:lnTo>
                  <a:pt x="1231900" y="0"/>
                </a:lnTo>
                <a:lnTo>
                  <a:pt x="1246574" y="761"/>
                </a:lnTo>
                <a:lnTo>
                  <a:pt x="1287675" y="11581"/>
                </a:lnTo>
                <a:lnTo>
                  <a:pt x="1322784" y="33604"/>
                </a:lnTo>
                <a:lnTo>
                  <a:pt x="1349830" y="64775"/>
                </a:lnTo>
                <a:lnTo>
                  <a:pt x="1366741" y="103039"/>
                </a:lnTo>
                <a:lnTo>
                  <a:pt x="1371600" y="698500"/>
                </a:lnTo>
                <a:lnTo>
                  <a:pt x="1370836" y="713195"/>
                </a:lnTo>
                <a:lnTo>
                  <a:pt x="1359999" y="754329"/>
                </a:lnTo>
                <a:lnTo>
                  <a:pt x="1337953" y="789436"/>
                </a:lnTo>
                <a:lnTo>
                  <a:pt x="1306768" y="816461"/>
                </a:lnTo>
                <a:lnTo>
                  <a:pt x="1268517" y="833349"/>
                </a:lnTo>
                <a:lnTo>
                  <a:pt x="139700" y="838200"/>
                </a:lnTo>
                <a:lnTo>
                  <a:pt x="125004" y="837438"/>
                </a:lnTo>
                <a:lnTo>
                  <a:pt x="83870" y="826618"/>
                </a:lnTo>
                <a:lnTo>
                  <a:pt x="48763" y="804595"/>
                </a:lnTo>
                <a:lnTo>
                  <a:pt x="21738" y="773424"/>
                </a:lnTo>
                <a:lnTo>
                  <a:pt x="4850" y="735160"/>
                </a:lnTo>
                <a:lnTo>
                  <a:pt x="0" y="1397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22290" y="2534203"/>
            <a:ext cx="1033144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504" marR="5080" indent="-21844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Re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u</a:t>
            </a:r>
            <a:r>
              <a:rPr sz="2800" i="1" dirty="0">
                <a:latin typeface="Arial"/>
                <a:cs typeface="Arial"/>
              </a:rPr>
              <a:t>l</a:t>
            </a:r>
            <a:r>
              <a:rPr sz="2800" i="1" spc="-5" dirty="0">
                <a:latin typeface="Arial"/>
                <a:cs typeface="Arial"/>
              </a:rPr>
              <a:t>t File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12061" y="2023491"/>
            <a:ext cx="774065" cy="624840"/>
          </a:xfrm>
          <a:custGeom>
            <a:avLst/>
            <a:gdLst/>
            <a:ahLst/>
            <a:cxnLst/>
            <a:rect l="l" t="t" r="r" b="b"/>
            <a:pathLst>
              <a:path w="774064" h="624839">
                <a:moveTo>
                  <a:pt x="610411" y="562812"/>
                </a:moveTo>
                <a:lnTo>
                  <a:pt x="600023" y="568898"/>
                </a:lnTo>
                <a:lnTo>
                  <a:pt x="594557" y="582465"/>
                </a:lnTo>
                <a:lnTo>
                  <a:pt x="599375" y="594254"/>
                </a:lnTo>
                <a:lnTo>
                  <a:pt x="610743" y="600456"/>
                </a:lnTo>
                <a:lnTo>
                  <a:pt x="774064" y="624458"/>
                </a:lnTo>
                <a:lnTo>
                  <a:pt x="770730" y="615822"/>
                </a:lnTo>
                <a:lnTo>
                  <a:pt x="732536" y="615822"/>
                </a:lnTo>
                <a:lnTo>
                  <a:pt x="678182" y="572334"/>
                </a:lnTo>
                <a:lnTo>
                  <a:pt x="610411" y="562812"/>
                </a:lnTo>
                <a:close/>
              </a:path>
              <a:path w="774064" h="624839">
                <a:moveTo>
                  <a:pt x="678182" y="572334"/>
                </a:moveTo>
                <a:lnTo>
                  <a:pt x="732536" y="615822"/>
                </a:lnTo>
                <a:lnTo>
                  <a:pt x="739038" y="607694"/>
                </a:lnTo>
                <a:lnTo>
                  <a:pt x="726694" y="607694"/>
                </a:lnTo>
                <a:lnTo>
                  <a:pt x="715050" y="577514"/>
                </a:lnTo>
                <a:lnTo>
                  <a:pt x="678182" y="572334"/>
                </a:lnTo>
                <a:close/>
              </a:path>
              <a:path w="774064" h="624839">
                <a:moveTo>
                  <a:pt x="699209" y="459451"/>
                </a:moveTo>
                <a:lnTo>
                  <a:pt x="685290" y="462256"/>
                </a:lnTo>
                <a:lnTo>
                  <a:pt x="678545" y="472116"/>
                </a:lnTo>
                <a:lnTo>
                  <a:pt x="679069" y="484250"/>
                </a:lnTo>
                <a:lnTo>
                  <a:pt x="701310" y="541900"/>
                </a:lnTo>
                <a:lnTo>
                  <a:pt x="756412" y="585977"/>
                </a:lnTo>
                <a:lnTo>
                  <a:pt x="732536" y="615822"/>
                </a:lnTo>
                <a:lnTo>
                  <a:pt x="770730" y="615822"/>
                </a:lnTo>
                <a:lnTo>
                  <a:pt x="714629" y="470534"/>
                </a:lnTo>
                <a:lnTo>
                  <a:pt x="709483" y="463328"/>
                </a:lnTo>
                <a:lnTo>
                  <a:pt x="699209" y="459451"/>
                </a:lnTo>
                <a:close/>
              </a:path>
              <a:path w="774064" h="624839">
                <a:moveTo>
                  <a:pt x="715050" y="577514"/>
                </a:moveTo>
                <a:lnTo>
                  <a:pt x="726694" y="607694"/>
                </a:lnTo>
                <a:lnTo>
                  <a:pt x="747268" y="582040"/>
                </a:lnTo>
                <a:lnTo>
                  <a:pt x="715050" y="577514"/>
                </a:lnTo>
                <a:close/>
              </a:path>
              <a:path w="774064" h="624839">
                <a:moveTo>
                  <a:pt x="701310" y="541900"/>
                </a:moveTo>
                <a:lnTo>
                  <a:pt x="715050" y="577514"/>
                </a:lnTo>
                <a:lnTo>
                  <a:pt x="747268" y="582040"/>
                </a:lnTo>
                <a:lnTo>
                  <a:pt x="726694" y="607694"/>
                </a:lnTo>
                <a:lnTo>
                  <a:pt x="739038" y="607694"/>
                </a:lnTo>
                <a:lnTo>
                  <a:pt x="756412" y="585977"/>
                </a:lnTo>
                <a:lnTo>
                  <a:pt x="701310" y="541900"/>
                </a:lnTo>
                <a:close/>
              </a:path>
              <a:path w="774064" h="624839">
                <a:moveTo>
                  <a:pt x="23875" y="0"/>
                </a:moveTo>
                <a:lnTo>
                  <a:pt x="0" y="29717"/>
                </a:lnTo>
                <a:lnTo>
                  <a:pt x="678182" y="572334"/>
                </a:lnTo>
                <a:lnTo>
                  <a:pt x="715050" y="577514"/>
                </a:lnTo>
                <a:lnTo>
                  <a:pt x="701310" y="541900"/>
                </a:lnTo>
                <a:lnTo>
                  <a:pt x="238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000" y="2829092"/>
            <a:ext cx="762635" cy="171450"/>
          </a:xfrm>
          <a:custGeom>
            <a:avLst/>
            <a:gdLst/>
            <a:ahLst/>
            <a:cxnLst/>
            <a:rect l="l" t="t" r="r" b="b"/>
            <a:pathLst>
              <a:path w="762635" h="171450">
                <a:moveTo>
                  <a:pt x="686326" y="85557"/>
                </a:moveTo>
                <a:lnTo>
                  <a:pt x="600329" y="135722"/>
                </a:lnTo>
                <a:lnTo>
                  <a:pt x="593764" y="142527"/>
                </a:lnTo>
                <a:lnTo>
                  <a:pt x="591975" y="153232"/>
                </a:lnTo>
                <a:lnTo>
                  <a:pt x="597133" y="166357"/>
                </a:lnTo>
                <a:lnTo>
                  <a:pt x="607860" y="171158"/>
                </a:lnTo>
                <a:lnTo>
                  <a:pt x="619632" y="168742"/>
                </a:lnTo>
                <a:lnTo>
                  <a:pt x="729494" y="104607"/>
                </a:lnTo>
                <a:lnTo>
                  <a:pt x="724281" y="104607"/>
                </a:lnTo>
                <a:lnTo>
                  <a:pt x="724281" y="102067"/>
                </a:lnTo>
                <a:lnTo>
                  <a:pt x="714629" y="102067"/>
                </a:lnTo>
                <a:lnTo>
                  <a:pt x="686326" y="85557"/>
                </a:lnTo>
                <a:close/>
              </a:path>
              <a:path w="762635" h="171450">
                <a:moveTo>
                  <a:pt x="653669" y="66507"/>
                </a:moveTo>
                <a:lnTo>
                  <a:pt x="0" y="66507"/>
                </a:lnTo>
                <a:lnTo>
                  <a:pt x="0" y="104607"/>
                </a:lnTo>
                <a:lnTo>
                  <a:pt x="653669" y="104607"/>
                </a:lnTo>
                <a:lnTo>
                  <a:pt x="686326" y="85557"/>
                </a:lnTo>
                <a:lnTo>
                  <a:pt x="653669" y="66507"/>
                </a:lnTo>
                <a:close/>
              </a:path>
              <a:path w="762635" h="171450">
                <a:moveTo>
                  <a:pt x="729494" y="66507"/>
                </a:moveTo>
                <a:lnTo>
                  <a:pt x="724281" y="66507"/>
                </a:lnTo>
                <a:lnTo>
                  <a:pt x="724281" y="104607"/>
                </a:lnTo>
                <a:lnTo>
                  <a:pt x="729494" y="104607"/>
                </a:lnTo>
                <a:lnTo>
                  <a:pt x="762126" y="85557"/>
                </a:lnTo>
                <a:lnTo>
                  <a:pt x="729494" y="66507"/>
                </a:lnTo>
                <a:close/>
              </a:path>
              <a:path w="762635" h="171450">
                <a:moveTo>
                  <a:pt x="714629" y="69047"/>
                </a:moveTo>
                <a:lnTo>
                  <a:pt x="686326" y="85557"/>
                </a:lnTo>
                <a:lnTo>
                  <a:pt x="714629" y="102067"/>
                </a:lnTo>
                <a:lnTo>
                  <a:pt x="714629" y="69047"/>
                </a:lnTo>
                <a:close/>
              </a:path>
              <a:path w="762635" h="171450">
                <a:moveTo>
                  <a:pt x="724281" y="69047"/>
                </a:moveTo>
                <a:lnTo>
                  <a:pt x="714629" y="69047"/>
                </a:lnTo>
                <a:lnTo>
                  <a:pt x="714629" y="102067"/>
                </a:lnTo>
                <a:lnTo>
                  <a:pt x="724281" y="102067"/>
                </a:lnTo>
                <a:lnTo>
                  <a:pt x="724281" y="69047"/>
                </a:lnTo>
                <a:close/>
              </a:path>
              <a:path w="762635" h="171450">
                <a:moveTo>
                  <a:pt x="610930" y="0"/>
                </a:moveTo>
                <a:lnTo>
                  <a:pt x="600464" y="3532"/>
                </a:lnTo>
                <a:lnTo>
                  <a:pt x="591382" y="14650"/>
                </a:lnTo>
                <a:lnTo>
                  <a:pt x="592461" y="26374"/>
                </a:lnTo>
                <a:lnTo>
                  <a:pt x="600329" y="35392"/>
                </a:lnTo>
                <a:lnTo>
                  <a:pt x="686326" y="85557"/>
                </a:lnTo>
                <a:lnTo>
                  <a:pt x="714629" y="69047"/>
                </a:lnTo>
                <a:lnTo>
                  <a:pt x="724281" y="69047"/>
                </a:lnTo>
                <a:lnTo>
                  <a:pt x="724281" y="66507"/>
                </a:lnTo>
                <a:lnTo>
                  <a:pt x="729494" y="66507"/>
                </a:lnTo>
                <a:lnTo>
                  <a:pt x="619632" y="2372"/>
                </a:lnTo>
                <a:lnTo>
                  <a:pt x="610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8378" y="3181223"/>
            <a:ext cx="777875" cy="1116330"/>
          </a:xfrm>
          <a:custGeom>
            <a:avLst/>
            <a:gdLst/>
            <a:ahLst/>
            <a:cxnLst/>
            <a:rect l="l" t="t" r="r" b="b"/>
            <a:pathLst>
              <a:path w="777875" h="1116329">
                <a:moveTo>
                  <a:pt x="734803" y="61700"/>
                </a:moveTo>
                <a:lnTo>
                  <a:pt x="701690" y="76653"/>
                </a:lnTo>
                <a:lnTo>
                  <a:pt x="0" y="1094206"/>
                </a:lnTo>
                <a:lnTo>
                  <a:pt x="31242" y="1115847"/>
                </a:lnTo>
                <a:lnTo>
                  <a:pt x="731886" y="100056"/>
                </a:lnTo>
                <a:lnTo>
                  <a:pt x="734803" y="61700"/>
                </a:lnTo>
                <a:close/>
              </a:path>
              <a:path w="777875" h="1116329">
                <a:moveTo>
                  <a:pt x="776084" y="20319"/>
                </a:moveTo>
                <a:lnTo>
                  <a:pt x="740537" y="20319"/>
                </a:lnTo>
                <a:lnTo>
                  <a:pt x="771906" y="42037"/>
                </a:lnTo>
                <a:lnTo>
                  <a:pt x="731886" y="100056"/>
                </a:lnTo>
                <a:lnTo>
                  <a:pt x="727202" y="161670"/>
                </a:lnTo>
                <a:lnTo>
                  <a:pt x="730941" y="174520"/>
                </a:lnTo>
                <a:lnTo>
                  <a:pt x="741949" y="181706"/>
                </a:lnTo>
                <a:lnTo>
                  <a:pt x="756186" y="178893"/>
                </a:lnTo>
                <a:lnTo>
                  <a:pt x="764165" y="169418"/>
                </a:lnTo>
                <a:lnTo>
                  <a:pt x="765175" y="164591"/>
                </a:lnTo>
                <a:lnTo>
                  <a:pt x="776084" y="20319"/>
                </a:lnTo>
                <a:close/>
              </a:path>
              <a:path w="777875" h="1116329">
                <a:moveTo>
                  <a:pt x="777621" y="0"/>
                </a:moveTo>
                <a:lnTo>
                  <a:pt x="628269" y="70231"/>
                </a:lnTo>
                <a:lnTo>
                  <a:pt x="619530" y="78537"/>
                </a:lnTo>
                <a:lnTo>
                  <a:pt x="617525" y="90181"/>
                </a:lnTo>
                <a:lnTo>
                  <a:pt x="625749" y="102035"/>
                </a:lnTo>
                <a:lnTo>
                  <a:pt x="636002" y="106315"/>
                </a:lnTo>
                <a:lnTo>
                  <a:pt x="701690" y="76653"/>
                </a:lnTo>
                <a:lnTo>
                  <a:pt x="740537" y="20319"/>
                </a:lnTo>
                <a:lnTo>
                  <a:pt x="776084" y="20319"/>
                </a:lnTo>
                <a:lnTo>
                  <a:pt x="777621" y="0"/>
                </a:lnTo>
                <a:close/>
              </a:path>
              <a:path w="777875" h="1116329">
                <a:moveTo>
                  <a:pt x="754111" y="29718"/>
                </a:moveTo>
                <a:lnTo>
                  <a:pt x="737235" y="29718"/>
                </a:lnTo>
                <a:lnTo>
                  <a:pt x="764285" y="48387"/>
                </a:lnTo>
                <a:lnTo>
                  <a:pt x="734803" y="61700"/>
                </a:lnTo>
                <a:lnTo>
                  <a:pt x="731886" y="100056"/>
                </a:lnTo>
                <a:lnTo>
                  <a:pt x="771906" y="42037"/>
                </a:lnTo>
                <a:lnTo>
                  <a:pt x="754111" y="29718"/>
                </a:lnTo>
                <a:close/>
              </a:path>
              <a:path w="777875" h="1116329">
                <a:moveTo>
                  <a:pt x="740537" y="20319"/>
                </a:moveTo>
                <a:lnTo>
                  <a:pt x="701690" y="76653"/>
                </a:lnTo>
                <a:lnTo>
                  <a:pt x="734803" y="61700"/>
                </a:lnTo>
                <a:lnTo>
                  <a:pt x="737235" y="29718"/>
                </a:lnTo>
                <a:lnTo>
                  <a:pt x="754111" y="29718"/>
                </a:lnTo>
                <a:lnTo>
                  <a:pt x="740537" y="20319"/>
                </a:lnTo>
                <a:close/>
              </a:path>
              <a:path w="777875" h="1116329">
                <a:moveTo>
                  <a:pt x="737235" y="29718"/>
                </a:moveTo>
                <a:lnTo>
                  <a:pt x="734803" y="61700"/>
                </a:lnTo>
                <a:lnTo>
                  <a:pt x="764285" y="48387"/>
                </a:lnTo>
                <a:lnTo>
                  <a:pt x="737235" y="2971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3400" y="2829092"/>
            <a:ext cx="610235" cy="171450"/>
          </a:xfrm>
          <a:custGeom>
            <a:avLst/>
            <a:gdLst/>
            <a:ahLst/>
            <a:cxnLst/>
            <a:rect l="l" t="t" r="r" b="b"/>
            <a:pathLst>
              <a:path w="610235" h="171450">
                <a:moveTo>
                  <a:pt x="534511" y="85899"/>
                </a:moveTo>
                <a:lnTo>
                  <a:pt x="441364" y="142527"/>
                </a:lnTo>
                <a:lnTo>
                  <a:pt x="439575" y="153232"/>
                </a:lnTo>
                <a:lnTo>
                  <a:pt x="444733" y="166357"/>
                </a:lnTo>
                <a:lnTo>
                  <a:pt x="455460" y="171158"/>
                </a:lnTo>
                <a:lnTo>
                  <a:pt x="467233" y="168742"/>
                </a:lnTo>
                <a:lnTo>
                  <a:pt x="577094" y="104607"/>
                </a:lnTo>
                <a:lnTo>
                  <a:pt x="571880" y="104607"/>
                </a:lnTo>
                <a:lnTo>
                  <a:pt x="571880" y="102067"/>
                </a:lnTo>
                <a:lnTo>
                  <a:pt x="562228" y="102067"/>
                </a:lnTo>
                <a:lnTo>
                  <a:pt x="534511" y="85899"/>
                </a:lnTo>
                <a:close/>
              </a:path>
              <a:path w="610235" h="171450">
                <a:moveTo>
                  <a:pt x="501268" y="66507"/>
                </a:moveTo>
                <a:lnTo>
                  <a:pt x="0" y="66507"/>
                </a:lnTo>
                <a:lnTo>
                  <a:pt x="0" y="104607"/>
                </a:lnTo>
                <a:lnTo>
                  <a:pt x="503737" y="104607"/>
                </a:lnTo>
                <a:lnTo>
                  <a:pt x="534511" y="85899"/>
                </a:lnTo>
                <a:lnTo>
                  <a:pt x="501268" y="66507"/>
                </a:lnTo>
                <a:close/>
              </a:path>
              <a:path w="610235" h="171450">
                <a:moveTo>
                  <a:pt x="577094" y="66507"/>
                </a:moveTo>
                <a:lnTo>
                  <a:pt x="571880" y="66507"/>
                </a:lnTo>
                <a:lnTo>
                  <a:pt x="571880" y="104607"/>
                </a:lnTo>
                <a:lnTo>
                  <a:pt x="577094" y="104607"/>
                </a:lnTo>
                <a:lnTo>
                  <a:pt x="609726" y="85557"/>
                </a:lnTo>
                <a:lnTo>
                  <a:pt x="577094" y="66507"/>
                </a:lnTo>
                <a:close/>
              </a:path>
              <a:path w="610235" h="171450">
                <a:moveTo>
                  <a:pt x="562228" y="69047"/>
                </a:moveTo>
                <a:lnTo>
                  <a:pt x="534511" y="85899"/>
                </a:lnTo>
                <a:lnTo>
                  <a:pt x="562228" y="102067"/>
                </a:lnTo>
                <a:lnTo>
                  <a:pt x="562228" y="69047"/>
                </a:lnTo>
                <a:close/>
              </a:path>
              <a:path w="610235" h="171450">
                <a:moveTo>
                  <a:pt x="571880" y="69047"/>
                </a:moveTo>
                <a:lnTo>
                  <a:pt x="562228" y="69047"/>
                </a:lnTo>
                <a:lnTo>
                  <a:pt x="562228" y="102067"/>
                </a:lnTo>
                <a:lnTo>
                  <a:pt x="571880" y="102067"/>
                </a:lnTo>
                <a:lnTo>
                  <a:pt x="571880" y="69047"/>
                </a:lnTo>
                <a:close/>
              </a:path>
              <a:path w="610235" h="171450">
                <a:moveTo>
                  <a:pt x="458530" y="0"/>
                </a:moveTo>
                <a:lnTo>
                  <a:pt x="448064" y="3532"/>
                </a:lnTo>
                <a:lnTo>
                  <a:pt x="438982" y="14650"/>
                </a:lnTo>
                <a:lnTo>
                  <a:pt x="440061" y="26374"/>
                </a:lnTo>
                <a:lnTo>
                  <a:pt x="447928" y="35392"/>
                </a:lnTo>
                <a:lnTo>
                  <a:pt x="534511" y="85899"/>
                </a:lnTo>
                <a:lnTo>
                  <a:pt x="562228" y="69047"/>
                </a:lnTo>
                <a:lnTo>
                  <a:pt x="571880" y="69047"/>
                </a:lnTo>
                <a:lnTo>
                  <a:pt x="571880" y="66507"/>
                </a:lnTo>
                <a:lnTo>
                  <a:pt x="577094" y="66507"/>
                </a:lnTo>
                <a:lnTo>
                  <a:pt x="467233" y="2372"/>
                </a:lnTo>
                <a:lnTo>
                  <a:pt x="4585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4" y="830704"/>
            <a:ext cx="1795366" cy="42294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81400" y="361950"/>
            <a:ext cx="5562600" cy="609600"/>
          </a:xfrm>
          <a:custGeom>
            <a:avLst/>
            <a:gdLst/>
            <a:ahLst/>
            <a:cxnLst/>
            <a:rect l="l" t="t" r="r" b="b"/>
            <a:pathLst>
              <a:path w="5562600" h="609600">
                <a:moveTo>
                  <a:pt x="0" y="609600"/>
                </a:moveTo>
                <a:lnTo>
                  <a:pt x="5562600" y="609600"/>
                </a:lnTo>
                <a:lnTo>
                  <a:pt x="55626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6650" y="475329"/>
            <a:ext cx="537273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Step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0: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Fi</a:t>
            </a:r>
            <a:r>
              <a:rPr spc="-10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e </a:t>
            </a:r>
            <a:r>
              <a:rPr spc="-15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s stored</a:t>
            </a:r>
            <a:r>
              <a:rPr spc="-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in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HDFS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51" y="848753"/>
            <a:ext cx="1795815" cy="4230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14800" y="361950"/>
            <a:ext cx="5029200" cy="609600"/>
          </a:xfrm>
          <a:custGeom>
            <a:avLst/>
            <a:gdLst/>
            <a:ahLst/>
            <a:cxnLst/>
            <a:rect l="l" t="t" r="r" b="b"/>
            <a:pathLst>
              <a:path w="5029200" h="609600">
                <a:moveTo>
                  <a:pt x="0" y="609600"/>
                </a:moveTo>
                <a:lnTo>
                  <a:pt x="5029200" y="609600"/>
                </a:lnTo>
                <a:lnTo>
                  <a:pt x="50292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979" rIns="0" bIns="0" rtlCol="0">
            <a:spAutoFit/>
          </a:bodyPr>
          <a:lstStyle/>
          <a:p>
            <a:pPr marL="4134485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Step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1: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p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on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e</a:t>
            </a:r>
            <a:r>
              <a:rPr spc="-15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ch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n</a:t>
            </a:r>
            <a:r>
              <a:rPr spc="-10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de</a:t>
            </a:r>
          </a:p>
        </p:txBody>
      </p:sp>
      <p:sp>
        <p:nvSpPr>
          <p:cNvPr id="5" name="object 5"/>
          <p:cNvSpPr/>
          <p:nvPr/>
        </p:nvSpPr>
        <p:spPr>
          <a:xfrm>
            <a:off x="2133600" y="1123950"/>
            <a:ext cx="4724400" cy="827405"/>
          </a:xfrm>
          <a:custGeom>
            <a:avLst/>
            <a:gdLst/>
            <a:ahLst/>
            <a:cxnLst/>
            <a:rect l="l" t="t" r="r" b="b"/>
            <a:pathLst>
              <a:path w="4724400" h="827405">
                <a:moveTo>
                  <a:pt x="4724400" y="0"/>
                </a:moveTo>
                <a:lnTo>
                  <a:pt x="0" y="0"/>
                </a:lnTo>
                <a:lnTo>
                  <a:pt x="0" y="782827"/>
                </a:lnTo>
                <a:lnTo>
                  <a:pt x="337204" y="801711"/>
                </a:lnTo>
                <a:lnTo>
                  <a:pt x="642518" y="815066"/>
                </a:lnTo>
                <a:lnTo>
                  <a:pt x="919486" y="823386"/>
                </a:lnTo>
                <a:lnTo>
                  <a:pt x="1171651" y="827163"/>
                </a:lnTo>
                <a:lnTo>
                  <a:pt x="1402556" y="826891"/>
                </a:lnTo>
                <a:lnTo>
                  <a:pt x="1615744" y="823062"/>
                </a:lnTo>
                <a:lnTo>
                  <a:pt x="1814760" y="816171"/>
                </a:lnTo>
                <a:lnTo>
                  <a:pt x="2003145" y="806710"/>
                </a:lnTo>
                <a:lnTo>
                  <a:pt x="2184444" y="795171"/>
                </a:lnTo>
                <a:lnTo>
                  <a:pt x="3108655" y="723587"/>
                </a:lnTo>
                <a:lnTo>
                  <a:pt x="3321843" y="709943"/>
                </a:lnTo>
                <a:lnTo>
                  <a:pt x="3552748" y="697675"/>
                </a:lnTo>
                <a:lnTo>
                  <a:pt x="3804913" y="687274"/>
                </a:lnTo>
                <a:lnTo>
                  <a:pt x="4081881" y="679234"/>
                </a:lnTo>
                <a:lnTo>
                  <a:pt x="4387195" y="674049"/>
                </a:lnTo>
                <a:lnTo>
                  <a:pt x="4724400" y="672211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1123950"/>
            <a:ext cx="4724400" cy="827405"/>
          </a:xfrm>
          <a:custGeom>
            <a:avLst/>
            <a:gdLst/>
            <a:ahLst/>
            <a:cxnLst/>
            <a:rect l="l" t="t" r="r" b="b"/>
            <a:pathLst>
              <a:path w="4724400" h="827405">
                <a:moveTo>
                  <a:pt x="0" y="0"/>
                </a:moveTo>
                <a:lnTo>
                  <a:pt x="4724400" y="0"/>
                </a:lnTo>
                <a:lnTo>
                  <a:pt x="4724400" y="672211"/>
                </a:lnTo>
                <a:lnTo>
                  <a:pt x="4387195" y="674049"/>
                </a:lnTo>
                <a:lnTo>
                  <a:pt x="4081881" y="679234"/>
                </a:lnTo>
                <a:lnTo>
                  <a:pt x="3804913" y="687274"/>
                </a:lnTo>
                <a:lnTo>
                  <a:pt x="3552748" y="697675"/>
                </a:lnTo>
                <a:lnTo>
                  <a:pt x="3321843" y="709943"/>
                </a:lnTo>
                <a:lnTo>
                  <a:pt x="3108655" y="723587"/>
                </a:lnTo>
                <a:lnTo>
                  <a:pt x="2909639" y="738113"/>
                </a:lnTo>
                <a:lnTo>
                  <a:pt x="2721254" y="753027"/>
                </a:lnTo>
                <a:lnTo>
                  <a:pt x="2539955" y="767837"/>
                </a:lnTo>
                <a:lnTo>
                  <a:pt x="2362200" y="782050"/>
                </a:lnTo>
                <a:lnTo>
                  <a:pt x="2184444" y="795171"/>
                </a:lnTo>
                <a:lnTo>
                  <a:pt x="2003145" y="806710"/>
                </a:lnTo>
                <a:lnTo>
                  <a:pt x="1814760" y="816171"/>
                </a:lnTo>
                <a:lnTo>
                  <a:pt x="1615744" y="823062"/>
                </a:lnTo>
                <a:lnTo>
                  <a:pt x="1402556" y="826891"/>
                </a:lnTo>
                <a:lnTo>
                  <a:pt x="1171651" y="827163"/>
                </a:lnTo>
                <a:lnTo>
                  <a:pt x="919486" y="823386"/>
                </a:lnTo>
                <a:lnTo>
                  <a:pt x="642518" y="815066"/>
                </a:lnTo>
                <a:lnTo>
                  <a:pt x="337204" y="801711"/>
                </a:lnTo>
                <a:lnTo>
                  <a:pt x="0" y="7828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3600" y="2266950"/>
            <a:ext cx="4724400" cy="752475"/>
          </a:xfrm>
          <a:custGeom>
            <a:avLst/>
            <a:gdLst/>
            <a:ahLst/>
            <a:cxnLst/>
            <a:rect l="l" t="t" r="r" b="b"/>
            <a:pathLst>
              <a:path w="4724400" h="752475">
                <a:moveTo>
                  <a:pt x="4724400" y="0"/>
                </a:moveTo>
                <a:lnTo>
                  <a:pt x="0" y="0"/>
                </a:lnTo>
                <a:lnTo>
                  <a:pt x="0" y="711581"/>
                </a:lnTo>
                <a:lnTo>
                  <a:pt x="337204" y="728767"/>
                </a:lnTo>
                <a:lnTo>
                  <a:pt x="642518" y="740925"/>
                </a:lnTo>
                <a:lnTo>
                  <a:pt x="919486" y="748503"/>
                </a:lnTo>
                <a:lnTo>
                  <a:pt x="1171651" y="751949"/>
                </a:lnTo>
                <a:lnTo>
                  <a:pt x="1402556" y="751713"/>
                </a:lnTo>
                <a:lnTo>
                  <a:pt x="1615744" y="748241"/>
                </a:lnTo>
                <a:lnTo>
                  <a:pt x="1814760" y="741983"/>
                </a:lnTo>
                <a:lnTo>
                  <a:pt x="2003145" y="733388"/>
                </a:lnTo>
                <a:lnTo>
                  <a:pt x="2362200" y="710977"/>
                </a:lnTo>
                <a:lnTo>
                  <a:pt x="3108655" y="657833"/>
                </a:lnTo>
                <a:lnTo>
                  <a:pt x="3552748" y="634275"/>
                </a:lnTo>
                <a:lnTo>
                  <a:pt x="3804913" y="624819"/>
                </a:lnTo>
                <a:lnTo>
                  <a:pt x="4081881" y="617509"/>
                </a:lnTo>
                <a:lnTo>
                  <a:pt x="4387195" y="612795"/>
                </a:lnTo>
                <a:lnTo>
                  <a:pt x="4724400" y="611124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3600" y="2266950"/>
            <a:ext cx="4724400" cy="752475"/>
          </a:xfrm>
          <a:custGeom>
            <a:avLst/>
            <a:gdLst/>
            <a:ahLst/>
            <a:cxnLst/>
            <a:rect l="l" t="t" r="r" b="b"/>
            <a:pathLst>
              <a:path w="4724400" h="752475">
                <a:moveTo>
                  <a:pt x="0" y="0"/>
                </a:moveTo>
                <a:lnTo>
                  <a:pt x="4724400" y="0"/>
                </a:lnTo>
                <a:lnTo>
                  <a:pt x="4724400" y="611124"/>
                </a:lnTo>
                <a:lnTo>
                  <a:pt x="4387195" y="612795"/>
                </a:lnTo>
                <a:lnTo>
                  <a:pt x="4081881" y="617509"/>
                </a:lnTo>
                <a:lnTo>
                  <a:pt x="3804913" y="624819"/>
                </a:lnTo>
                <a:lnTo>
                  <a:pt x="3552748" y="634275"/>
                </a:lnTo>
                <a:lnTo>
                  <a:pt x="3321843" y="645429"/>
                </a:lnTo>
                <a:lnTo>
                  <a:pt x="3108655" y="657833"/>
                </a:lnTo>
                <a:lnTo>
                  <a:pt x="2909639" y="671039"/>
                </a:lnTo>
                <a:lnTo>
                  <a:pt x="2721254" y="684597"/>
                </a:lnTo>
                <a:lnTo>
                  <a:pt x="2539955" y="698059"/>
                </a:lnTo>
                <a:lnTo>
                  <a:pt x="2362200" y="710977"/>
                </a:lnTo>
                <a:lnTo>
                  <a:pt x="2184444" y="722903"/>
                </a:lnTo>
                <a:lnTo>
                  <a:pt x="2003145" y="733388"/>
                </a:lnTo>
                <a:lnTo>
                  <a:pt x="1814760" y="741983"/>
                </a:lnTo>
                <a:lnTo>
                  <a:pt x="1615744" y="748241"/>
                </a:lnTo>
                <a:lnTo>
                  <a:pt x="1402556" y="751713"/>
                </a:lnTo>
                <a:lnTo>
                  <a:pt x="1171651" y="751949"/>
                </a:lnTo>
                <a:lnTo>
                  <a:pt x="919486" y="748503"/>
                </a:lnTo>
                <a:lnTo>
                  <a:pt x="642518" y="740925"/>
                </a:lnTo>
                <a:lnTo>
                  <a:pt x="337204" y="728767"/>
                </a:lnTo>
                <a:lnTo>
                  <a:pt x="0" y="7115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12594" y="1198046"/>
            <a:ext cx="3885565" cy="1728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ple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is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ed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n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ose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is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blue..</a:t>
            </a:r>
            <a:r>
              <a:rPr sz="2000" i="1" spc="5" dirty="0">
                <a:latin typeface="Times New Roman"/>
                <a:cs typeface="Times New Roman"/>
              </a:rPr>
              <a:t>.</a:t>
            </a:r>
            <a:r>
              <a:rPr sz="2000" i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spc="-180" dirty="0">
                <a:latin typeface="Times New Roman"/>
                <a:cs typeface="Times New Roman"/>
              </a:rPr>
              <a:t>Y</a:t>
            </a:r>
            <a:r>
              <a:rPr sz="2000" i="1" dirty="0">
                <a:latin typeface="Times New Roman"/>
                <a:cs typeface="Times New Roman"/>
              </a:rPr>
              <a:t>ou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-70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the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ple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of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eye</a:t>
            </a:r>
            <a:r>
              <a:rPr sz="2000" i="1" spc="5" dirty="0">
                <a:latin typeface="Times New Roman"/>
                <a:cs typeface="Times New Roman"/>
              </a:rPr>
              <a:t>.</a:t>
            </a:r>
            <a:r>
              <a:rPr sz="2000" i="1" dirty="0">
                <a:latin typeface="Times New Roman"/>
                <a:cs typeface="Times New Roman"/>
              </a:rPr>
              <a:t>...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3600" y="4476750"/>
            <a:ext cx="4724400" cy="454659"/>
          </a:xfrm>
          <a:custGeom>
            <a:avLst/>
            <a:gdLst/>
            <a:ahLst/>
            <a:cxnLst/>
            <a:rect l="l" t="t" r="r" b="b"/>
            <a:pathLst>
              <a:path w="4724400" h="454660">
                <a:moveTo>
                  <a:pt x="4724400" y="0"/>
                </a:moveTo>
                <a:lnTo>
                  <a:pt x="0" y="0"/>
                </a:lnTo>
                <a:lnTo>
                  <a:pt x="0" y="429818"/>
                </a:lnTo>
                <a:lnTo>
                  <a:pt x="642518" y="447536"/>
                </a:lnTo>
                <a:lnTo>
                  <a:pt x="1171651" y="454187"/>
                </a:lnTo>
                <a:lnTo>
                  <a:pt x="1615744" y="451940"/>
                </a:lnTo>
                <a:lnTo>
                  <a:pt x="2003145" y="442961"/>
                </a:lnTo>
                <a:lnTo>
                  <a:pt x="3321843" y="389813"/>
                </a:lnTo>
                <a:lnTo>
                  <a:pt x="4081881" y="372945"/>
                </a:lnTo>
                <a:lnTo>
                  <a:pt x="4724400" y="369087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3600" y="4476750"/>
            <a:ext cx="4724400" cy="454659"/>
          </a:xfrm>
          <a:custGeom>
            <a:avLst/>
            <a:gdLst/>
            <a:ahLst/>
            <a:cxnLst/>
            <a:rect l="l" t="t" r="r" b="b"/>
            <a:pathLst>
              <a:path w="4724400" h="454660">
                <a:moveTo>
                  <a:pt x="0" y="0"/>
                </a:moveTo>
                <a:lnTo>
                  <a:pt x="4724400" y="0"/>
                </a:lnTo>
                <a:lnTo>
                  <a:pt x="4724400" y="369087"/>
                </a:lnTo>
                <a:lnTo>
                  <a:pt x="4387195" y="370097"/>
                </a:lnTo>
                <a:lnTo>
                  <a:pt x="4081881" y="372945"/>
                </a:lnTo>
                <a:lnTo>
                  <a:pt x="3804913" y="377361"/>
                </a:lnTo>
                <a:lnTo>
                  <a:pt x="3552748" y="383074"/>
                </a:lnTo>
                <a:lnTo>
                  <a:pt x="3321843" y="389813"/>
                </a:lnTo>
                <a:lnTo>
                  <a:pt x="3108655" y="397308"/>
                </a:lnTo>
                <a:lnTo>
                  <a:pt x="2909639" y="405286"/>
                </a:lnTo>
                <a:lnTo>
                  <a:pt x="2721254" y="413478"/>
                </a:lnTo>
                <a:lnTo>
                  <a:pt x="2539955" y="421612"/>
                </a:lnTo>
                <a:lnTo>
                  <a:pt x="2362200" y="429418"/>
                </a:lnTo>
                <a:lnTo>
                  <a:pt x="2184444" y="436625"/>
                </a:lnTo>
                <a:lnTo>
                  <a:pt x="2003145" y="442961"/>
                </a:lnTo>
                <a:lnTo>
                  <a:pt x="1814760" y="448157"/>
                </a:lnTo>
                <a:lnTo>
                  <a:pt x="1615744" y="451940"/>
                </a:lnTo>
                <a:lnTo>
                  <a:pt x="1402556" y="454040"/>
                </a:lnTo>
                <a:lnTo>
                  <a:pt x="1171651" y="454187"/>
                </a:lnTo>
                <a:lnTo>
                  <a:pt x="919486" y="452109"/>
                </a:lnTo>
                <a:lnTo>
                  <a:pt x="642518" y="447536"/>
                </a:lnTo>
                <a:lnTo>
                  <a:pt x="337204" y="440196"/>
                </a:lnTo>
                <a:lnTo>
                  <a:pt x="0" y="4298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12594" y="4544391"/>
            <a:ext cx="206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33600" y="3486150"/>
            <a:ext cx="4724400" cy="454659"/>
          </a:xfrm>
          <a:custGeom>
            <a:avLst/>
            <a:gdLst/>
            <a:ahLst/>
            <a:cxnLst/>
            <a:rect l="l" t="t" r="r" b="b"/>
            <a:pathLst>
              <a:path w="4724400" h="454660">
                <a:moveTo>
                  <a:pt x="4724400" y="0"/>
                </a:moveTo>
                <a:lnTo>
                  <a:pt x="0" y="0"/>
                </a:lnTo>
                <a:lnTo>
                  <a:pt x="0" y="429818"/>
                </a:lnTo>
                <a:lnTo>
                  <a:pt x="642518" y="447535"/>
                </a:lnTo>
                <a:lnTo>
                  <a:pt x="1171651" y="454184"/>
                </a:lnTo>
                <a:lnTo>
                  <a:pt x="1615744" y="451934"/>
                </a:lnTo>
                <a:lnTo>
                  <a:pt x="2003145" y="442952"/>
                </a:lnTo>
                <a:lnTo>
                  <a:pt x="3321843" y="389792"/>
                </a:lnTo>
                <a:lnTo>
                  <a:pt x="4081881" y="372920"/>
                </a:lnTo>
                <a:lnTo>
                  <a:pt x="4724400" y="369062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33600" y="3486150"/>
            <a:ext cx="4724400" cy="454659"/>
          </a:xfrm>
          <a:custGeom>
            <a:avLst/>
            <a:gdLst/>
            <a:ahLst/>
            <a:cxnLst/>
            <a:rect l="l" t="t" r="r" b="b"/>
            <a:pathLst>
              <a:path w="4724400" h="454660">
                <a:moveTo>
                  <a:pt x="0" y="0"/>
                </a:moveTo>
                <a:lnTo>
                  <a:pt x="4724400" y="0"/>
                </a:lnTo>
                <a:lnTo>
                  <a:pt x="4724400" y="369062"/>
                </a:lnTo>
                <a:lnTo>
                  <a:pt x="4387195" y="370071"/>
                </a:lnTo>
                <a:lnTo>
                  <a:pt x="4081881" y="372920"/>
                </a:lnTo>
                <a:lnTo>
                  <a:pt x="3804913" y="377337"/>
                </a:lnTo>
                <a:lnTo>
                  <a:pt x="3552748" y="383051"/>
                </a:lnTo>
                <a:lnTo>
                  <a:pt x="3321843" y="389792"/>
                </a:lnTo>
                <a:lnTo>
                  <a:pt x="3108655" y="397288"/>
                </a:lnTo>
                <a:lnTo>
                  <a:pt x="2909639" y="405268"/>
                </a:lnTo>
                <a:lnTo>
                  <a:pt x="2721254" y="413462"/>
                </a:lnTo>
                <a:lnTo>
                  <a:pt x="2539955" y="421598"/>
                </a:lnTo>
                <a:lnTo>
                  <a:pt x="2362200" y="429406"/>
                </a:lnTo>
                <a:lnTo>
                  <a:pt x="2184444" y="436614"/>
                </a:lnTo>
                <a:lnTo>
                  <a:pt x="2003145" y="442952"/>
                </a:lnTo>
                <a:lnTo>
                  <a:pt x="1814760" y="448149"/>
                </a:lnTo>
                <a:lnTo>
                  <a:pt x="1615744" y="451934"/>
                </a:lnTo>
                <a:lnTo>
                  <a:pt x="1402556" y="454036"/>
                </a:lnTo>
                <a:lnTo>
                  <a:pt x="1171651" y="454184"/>
                </a:lnTo>
                <a:lnTo>
                  <a:pt x="919486" y="452108"/>
                </a:lnTo>
                <a:lnTo>
                  <a:pt x="642518" y="447535"/>
                </a:lnTo>
                <a:lnTo>
                  <a:pt x="337204" y="440195"/>
                </a:lnTo>
                <a:lnTo>
                  <a:pt x="0" y="42981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12594" y="3553681"/>
            <a:ext cx="20574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spc="-5" dirty="0"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39894" y="898781"/>
            <a:ext cx="0" cy="315595"/>
          </a:xfrm>
          <a:custGeom>
            <a:avLst/>
            <a:gdLst/>
            <a:ahLst/>
            <a:cxnLst/>
            <a:rect l="l" t="t" r="r" b="b"/>
            <a:pathLst>
              <a:path h="315594">
                <a:moveTo>
                  <a:pt x="0" y="315233"/>
                </a:moveTo>
                <a:lnTo>
                  <a:pt x="0" y="0"/>
                </a:lnTo>
                <a:lnTo>
                  <a:pt x="0" y="315233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39894" y="898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9894" y="8987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39894" y="898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9894" y="898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39894" y="8987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5091" y="958136"/>
            <a:ext cx="176530" cy="198755"/>
          </a:xfrm>
          <a:custGeom>
            <a:avLst/>
            <a:gdLst/>
            <a:ahLst/>
            <a:cxnLst/>
            <a:rect l="l" t="t" r="r" b="b"/>
            <a:pathLst>
              <a:path w="176530" h="198755">
                <a:moveTo>
                  <a:pt x="104763" y="0"/>
                </a:moveTo>
                <a:lnTo>
                  <a:pt x="74259" y="0"/>
                </a:lnTo>
                <a:lnTo>
                  <a:pt x="0" y="198248"/>
                </a:lnTo>
                <a:lnTo>
                  <a:pt x="27053" y="198248"/>
                </a:lnTo>
                <a:lnTo>
                  <a:pt x="48931" y="138888"/>
                </a:lnTo>
                <a:lnTo>
                  <a:pt x="154767" y="138888"/>
                </a:lnTo>
                <a:lnTo>
                  <a:pt x="146883" y="116988"/>
                </a:lnTo>
                <a:lnTo>
                  <a:pt x="56415" y="116988"/>
                </a:lnTo>
                <a:lnTo>
                  <a:pt x="88069" y="29389"/>
                </a:lnTo>
                <a:lnTo>
                  <a:pt x="115344" y="29389"/>
                </a:lnTo>
                <a:lnTo>
                  <a:pt x="104763" y="0"/>
                </a:lnTo>
                <a:close/>
              </a:path>
              <a:path w="176530" h="198755">
                <a:moveTo>
                  <a:pt x="154767" y="138888"/>
                </a:moveTo>
                <a:lnTo>
                  <a:pt x="127216" y="138888"/>
                </a:lnTo>
                <a:lnTo>
                  <a:pt x="146785" y="198248"/>
                </a:lnTo>
                <a:lnTo>
                  <a:pt x="176139" y="198248"/>
                </a:lnTo>
                <a:lnTo>
                  <a:pt x="154767" y="138888"/>
                </a:lnTo>
                <a:close/>
              </a:path>
              <a:path w="176530" h="198755">
                <a:moveTo>
                  <a:pt x="115344" y="29389"/>
                </a:moveTo>
                <a:lnTo>
                  <a:pt x="88069" y="29389"/>
                </a:lnTo>
                <a:lnTo>
                  <a:pt x="118581" y="116988"/>
                </a:lnTo>
                <a:lnTo>
                  <a:pt x="146883" y="116988"/>
                </a:lnTo>
                <a:lnTo>
                  <a:pt x="115344" y="29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0148" y="2054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40148" y="20546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40148" y="2054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40148" y="2054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40148" y="20546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23881" y="2114842"/>
            <a:ext cx="154940" cy="201295"/>
          </a:xfrm>
          <a:custGeom>
            <a:avLst/>
            <a:gdLst/>
            <a:ahLst/>
            <a:cxnLst/>
            <a:rect l="l" t="t" r="r" b="b"/>
            <a:pathLst>
              <a:path w="154939" h="201294">
                <a:moveTo>
                  <a:pt x="86330" y="0"/>
                </a:moveTo>
                <a:lnTo>
                  <a:pt x="0" y="0"/>
                </a:lnTo>
                <a:lnTo>
                  <a:pt x="0" y="200891"/>
                </a:lnTo>
                <a:lnTo>
                  <a:pt x="99299" y="199974"/>
                </a:lnTo>
                <a:lnTo>
                  <a:pt x="134511" y="185337"/>
                </a:lnTo>
                <a:lnTo>
                  <a:pt x="141719" y="177534"/>
                </a:lnTo>
                <a:lnTo>
                  <a:pt x="26831" y="177534"/>
                </a:lnTo>
                <a:lnTo>
                  <a:pt x="26831" y="106872"/>
                </a:lnTo>
                <a:lnTo>
                  <a:pt x="141810" y="106872"/>
                </a:lnTo>
                <a:lnTo>
                  <a:pt x="140410" y="105052"/>
                </a:lnTo>
                <a:lnTo>
                  <a:pt x="130914" y="98536"/>
                </a:lnTo>
                <a:lnTo>
                  <a:pt x="117824" y="92853"/>
                </a:lnTo>
                <a:lnTo>
                  <a:pt x="124825" y="88767"/>
                </a:lnTo>
                <a:lnTo>
                  <a:pt x="130661" y="85264"/>
                </a:lnTo>
                <a:lnTo>
                  <a:pt x="131110" y="84680"/>
                </a:lnTo>
                <a:lnTo>
                  <a:pt x="26831" y="84680"/>
                </a:lnTo>
                <a:lnTo>
                  <a:pt x="26831" y="22775"/>
                </a:lnTo>
                <a:lnTo>
                  <a:pt x="136464" y="22775"/>
                </a:lnTo>
                <a:lnTo>
                  <a:pt x="134159" y="18709"/>
                </a:lnTo>
                <a:lnTo>
                  <a:pt x="125544" y="10523"/>
                </a:lnTo>
                <a:lnTo>
                  <a:pt x="114731" y="4676"/>
                </a:lnTo>
                <a:lnTo>
                  <a:pt x="101675" y="1169"/>
                </a:lnTo>
                <a:lnTo>
                  <a:pt x="86330" y="0"/>
                </a:lnTo>
                <a:close/>
              </a:path>
              <a:path w="154939" h="201294">
                <a:moveTo>
                  <a:pt x="141810" y="106872"/>
                </a:moveTo>
                <a:lnTo>
                  <a:pt x="26831" y="106872"/>
                </a:lnTo>
                <a:lnTo>
                  <a:pt x="80733" y="106872"/>
                </a:lnTo>
                <a:lnTo>
                  <a:pt x="91737" y="107516"/>
                </a:lnTo>
                <a:lnTo>
                  <a:pt x="103231" y="110336"/>
                </a:lnTo>
                <a:lnTo>
                  <a:pt x="117573" y="116711"/>
                </a:lnTo>
                <a:lnTo>
                  <a:pt x="125145" y="126961"/>
                </a:lnTo>
                <a:lnTo>
                  <a:pt x="127739" y="140739"/>
                </a:lnTo>
                <a:lnTo>
                  <a:pt x="127739" y="149504"/>
                </a:lnTo>
                <a:lnTo>
                  <a:pt x="85164" y="177534"/>
                </a:lnTo>
                <a:lnTo>
                  <a:pt x="141719" y="177534"/>
                </a:lnTo>
                <a:lnTo>
                  <a:pt x="142654" y="176521"/>
                </a:lnTo>
                <a:lnTo>
                  <a:pt x="149275" y="165677"/>
                </a:lnTo>
                <a:lnTo>
                  <a:pt x="153242" y="153725"/>
                </a:lnTo>
                <a:lnTo>
                  <a:pt x="154553" y="140324"/>
                </a:lnTo>
                <a:lnTo>
                  <a:pt x="152783" y="126775"/>
                </a:lnTo>
                <a:lnTo>
                  <a:pt x="148080" y="115021"/>
                </a:lnTo>
                <a:lnTo>
                  <a:pt x="141810" y="106872"/>
                </a:lnTo>
                <a:close/>
              </a:path>
              <a:path w="154939" h="201294">
                <a:moveTo>
                  <a:pt x="136464" y="22775"/>
                </a:moveTo>
                <a:lnTo>
                  <a:pt x="26831" y="22775"/>
                </a:lnTo>
                <a:lnTo>
                  <a:pt x="85565" y="23304"/>
                </a:lnTo>
                <a:lnTo>
                  <a:pt x="97045" y="26058"/>
                </a:lnTo>
                <a:lnTo>
                  <a:pt x="110780" y="32589"/>
                </a:lnTo>
                <a:lnTo>
                  <a:pt x="115869" y="43436"/>
                </a:lnTo>
                <a:lnTo>
                  <a:pt x="117145" y="60592"/>
                </a:lnTo>
                <a:lnTo>
                  <a:pt x="111930" y="72186"/>
                </a:lnTo>
                <a:lnTo>
                  <a:pt x="101333" y="80581"/>
                </a:lnTo>
                <a:lnTo>
                  <a:pt x="90309" y="83596"/>
                </a:lnTo>
                <a:lnTo>
                  <a:pt x="75832" y="84680"/>
                </a:lnTo>
                <a:lnTo>
                  <a:pt x="131110" y="84680"/>
                </a:lnTo>
                <a:lnTo>
                  <a:pt x="134859" y="79808"/>
                </a:lnTo>
                <a:lnTo>
                  <a:pt x="140282" y="71086"/>
                </a:lnTo>
                <a:lnTo>
                  <a:pt x="143427" y="59142"/>
                </a:lnTo>
                <a:lnTo>
                  <a:pt x="144204" y="42702"/>
                </a:lnTo>
                <a:lnTo>
                  <a:pt x="140990" y="30758"/>
                </a:lnTo>
                <a:lnTo>
                  <a:pt x="136464" y="2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40148" y="3231224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40148" y="32312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40148" y="3231224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40148" y="3231224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40148" y="32312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8500" y="3286116"/>
            <a:ext cx="177165" cy="210185"/>
          </a:xfrm>
          <a:custGeom>
            <a:avLst/>
            <a:gdLst/>
            <a:ahLst/>
            <a:cxnLst/>
            <a:rect l="l" t="t" r="r" b="b"/>
            <a:pathLst>
              <a:path w="177164" h="210185">
                <a:moveTo>
                  <a:pt x="92961" y="0"/>
                </a:moveTo>
                <a:lnTo>
                  <a:pt x="48337" y="10701"/>
                </a:lnTo>
                <a:lnTo>
                  <a:pt x="16776" y="38852"/>
                </a:lnTo>
                <a:lnTo>
                  <a:pt x="1642" y="83747"/>
                </a:lnTo>
                <a:lnTo>
                  <a:pt x="0" y="115878"/>
                </a:lnTo>
                <a:lnTo>
                  <a:pt x="1414" y="129492"/>
                </a:lnTo>
                <a:lnTo>
                  <a:pt x="19710" y="176003"/>
                </a:lnTo>
                <a:lnTo>
                  <a:pt x="58011" y="205262"/>
                </a:lnTo>
                <a:lnTo>
                  <a:pt x="101966" y="210161"/>
                </a:lnTo>
                <a:lnTo>
                  <a:pt x="114325" y="207943"/>
                </a:lnTo>
                <a:lnTo>
                  <a:pt x="126026" y="203974"/>
                </a:lnTo>
                <a:lnTo>
                  <a:pt x="137188" y="198068"/>
                </a:lnTo>
                <a:lnTo>
                  <a:pt x="147929" y="190036"/>
                </a:lnTo>
                <a:lnTo>
                  <a:pt x="151549" y="186448"/>
                </a:lnTo>
                <a:lnTo>
                  <a:pt x="83625" y="186448"/>
                </a:lnTo>
                <a:lnTo>
                  <a:pt x="71223" y="183967"/>
                </a:lnTo>
                <a:lnTo>
                  <a:pt x="39783" y="160021"/>
                </a:lnTo>
                <a:lnTo>
                  <a:pt x="27779" y="113059"/>
                </a:lnTo>
                <a:lnTo>
                  <a:pt x="27472" y="95492"/>
                </a:lnTo>
                <a:lnTo>
                  <a:pt x="29101" y="82441"/>
                </a:lnTo>
                <a:lnTo>
                  <a:pt x="52115" y="37524"/>
                </a:lnTo>
                <a:lnTo>
                  <a:pt x="103108" y="23992"/>
                </a:lnTo>
                <a:lnTo>
                  <a:pt x="154508" y="23992"/>
                </a:lnTo>
                <a:lnTo>
                  <a:pt x="143612" y="13187"/>
                </a:lnTo>
                <a:lnTo>
                  <a:pt x="133025" y="7372"/>
                </a:lnTo>
                <a:lnTo>
                  <a:pt x="121033" y="3256"/>
                </a:lnTo>
                <a:lnTo>
                  <a:pt x="107668" y="809"/>
                </a:lnTo>
                <a:lnTo>
                  <a:pt x="92961" y="0"/>
                </a:lnTo>
                <a:close/>
              </a:path>
              <a:path w="177164" h="210185">
                <a:moveTo>
                  <a:pt x="176952" y="131983"/>
                </a:moveTo>
                <a:lnTo>
                  <a:pt x="149859" y="135649"/>
                </a:lnTo>
                <a:lnTo>
                  <a:pt x="146395" y="146954"/>
                </a:lnTo>
                <a:lnTo>
                  <a:pt x="141216" y="158128"/>
                </a:lnTo>
                <a:lnTo>
                  <a:pt x="100469" y="185631"/>
                </a:lnTo>
                <a:lnTo>
                  <a:pt x="83625" y="186448"/>
                </a:lnTo>
                <a:lnTo>
                  <a:pt x="151549" y="186448"/>
                </a:lnTo>
                <a:lnTo>
                  <a:pt x="158367" y="179690"/>
                </a:lnTo>
                <a:lnTo>
                  <a:pt x="165405" y="169278"/>
                </a:lnTo>
                <a:lnTo>
                  <a:pt x="170825" y="157808"/>
                </a:lnTo>
                <a:lnTo>
                  <a:pt x="174661" y="145352"/>
                </a:lnTo>
                <a:lnTo>
                  <a:pt x="176952" y="131983"/>
                </a:lnTo>
                <a:close/>
              </a:path>
              <a:path w="177164" h="210185">
                <a:moveTo>
                  <a:pt x="154508" y="23992"/>
                </a:moveTo>
                <a:lnTo>
                  <a:pt x="103108" y="23992"/>
                </a:lnTo>
                <a:lnTo>
                  <a:pt x="114649" y="26825"/>
                </a:lnTo>
                <a:lnTo>
                  <a:pt x="126017" y="32547"/>
                </a:lnTo>
                <a:lnTo>
                  <a:pt x="137901" y="41823"/>
                </a:lnTo>
                <a:lnTo>
                  <a:pt x="144591" y="52657"/>
                </a:lnTo>
                <a:lnTo>
                  <a:pt x="148955" y="65407"/>
                </a:lnTo>
                <a:lnTo>
                  <a:pt x="173788" y="57004"/>
                </a:lnTo>
                <a:lnTo>
                  <a:pt x="170289" y="46703"/>
                </a:lnTo>
                <a:lnTo>
                  <a:pt x="164413" y="36206"/>
                </a:lnTo>
                <a:lnTo>
                  <a:pt x="155680" y="25155"/>
                </a:lnTo>
                <a:lnTo>
                  <a:pt x="154508" y="23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0148" y="42263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40148" y="4226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40148" y="42263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40148" y="42263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39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40148" y="42263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318053" y="4286542"/>
            <a:ext cx="165735" cy="201295"/>
          </a:xfrm>
          <a:custGeom>
            <a:avLst/>
            <a:gdLst/>
            <a:ahLst/>
            <a:cxnLst/>
            <a:rect l="l" t="t" r="r" b="b"/>
            <a:pathLst>
              <a:path w="165735" h="201295">
                <a:moveTo>
                  <a:pt x="81069" y="0"/>
                </a:moveTo>
                <a:lnTo>
                  <a:pt x="0" y="0"/>
                </a:lnTo>
                <a:lnTo>
                  <a:pt x="0" y="200891"/>
                </a:lnTo>
                <a:lnTo>
                  <a:pt x="85914" y="200783"/>
                </a:lnTo>
                <a:lnTo>
                  <a:pt x="132001" y="182863"/>
                </a:lnTo>
                <a:lnTo>
                  <a:pt x="136993" y="177534"/>
                </a:lnTo>
                <a:lnTo>
                  <a:pt x="27414" y="177534"/>
                </a:lnTo>
                <a:lnTo>
                  <a:pt x="27414" y="23359"/>
                </a:lnTo>
                <a:lnTo>
                  <a:pt x="140123" y="23359"/>
                </a:lnTo>
                <a:lnTo>
                  <a:pt x="131133" y="15250"/>
                </a:lnTo>
                <a:lnTo>
                  <a:pt x="120521" y="8609"/>
                </a:lnTo>
                <a:lnTo>
                  <a:pt x="108667" y="3840"/>
                </a:lnTo>
                <a:lnTo>
                  <a:pt x="95530" y="963"/>
                </a:lnTo>
                <a:lnTo>
                  <a:pt x="81069" y="0"/>
                </a:lnTo>
                <a:close/>
              </a:path>
              <a:path w="165735" h="201295">
                <a:moveTo>
                  <a:pt x="140123" y="23359"/>
                </a:moveTo>
                <a:lnTo>
                  <a:pt x="27414" y="23359"/>
                </a:lnTo>
                <a:lnTo>
                  <a:pt x="83781" y="23747"/>
                </a:lnTo>
                <a:lnTo>
                  <a:pt x="96361" y="26196"/>
                </a:lnTo>
                <a:lnTo>
                  <a:pt x="127218" y="50469"/>
                </a:lnTo>
                <a:lnTo>
                  <a:pt x="138237" y="101618"/>
                </a:lnTo>
                <a:lnTo>
                  <a:pt x="138237" y="108039"/>
                </a:lnTo>
                <a:lnTo>
                  <a:pt x="127185" y="148022"/>
                </a:lnTo>
                <a:lnTo>
                  <a:pt x="98568" y="174615"/>
                </a:lnTo>
                <a:lnTo>
                  <a:pt x="85156" y="177534"/>
                </a:lnTo>
                <a:lnTo>
                  <a:pt x="136993" y="177534"/>
                </a:lnTo>
                <a:lnTo>
                  <a:pt x="160763" y="135018"/>
                </a:lnTo>
                <a:lnTo>
                  <a:pt x="165646" y="95682"/>
                </a:lnTo>
                <a:lnTo>
                  <a:pt x="164951" y="82589"/>
                </a:lnTo>
                <a:lnTo>
                  <a:pt x="148580" y="35058"/>
                </a:lnTo>
                <a:lnTo>
                  <a:pt x="140546" y="23740"/>
                </a:lnTo>
                <a:lnTo>
                  <a:pt x="140123" y="233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5000" y="1441450"/>
            <a:ext cx="4114800" cy="457200"/>
          </a:xfrm>
          <a:custGeom>
            <a:avLst/>
            <a:gdLst/>
            <a:ahLst/>
            <a:cxnLst/>
            <a:rect l="l" t="t" r="r" b="b"/>
            <a:pathLst>
              <a:path w="4114800" h="457200">
                <a:moveTo>
                  <a:pt x="0" y="457200"/>
                </a:moveTo>
                <a:lnTo>
                  <a:pt x="4114800" y="457200"/>
                </a:lnTo>
                <a:lnTo>
                  <a:pt x="4114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38908" y="1121600"/>
            <a:ext cx="4048760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ct val="100000"/>
              </a:lnSpc>
            </a:pPr>
            <a:r>
              <a:rPr sz="2000" i="1" spc="5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2800" spc="-21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spc="-2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2800" spc="-204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1),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2800" spc="-21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5000" y="1974850"/>
            <a:ext cx="41148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59499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00" y="3041650"/>
            <a:ext cx="41148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951865">
              <a:lnSpc>
                <a:spcPct val="100000"/>
              </a:lnSpc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re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5000" y="3575050"/>
            <a:ext cx="41148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872490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(a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d,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5000" y="4108450"/>
            <a:ext cx="41148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se</a:t>
            </a:r>
            <a:r>
              <a:rPr sz="28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e,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5000" y="742950"/>
            <a:ext cx="4724400" cy="827405"/>
          </a:xfrm>
          <a:custGeom>
            <a:avLst/>
            <a:gdLst/>
            <a:ahLst/>
            <a:cxnLst/>
            <a:rect l="l" t="t" r="r" b="b"/>
            <a:pathLst>
              <a:path w="4724400" h="827405">
                <a:moveTo>
                  <a:pt x="4724400" y="0"/>
                </a:moveTo>
                <a:lnTo>
                  <a:pt x="0" y="0"/>
                </a:lnTo>
                <a:lnTo>
                  <a:pt x="0" y="782827"/>
                </a:lnTo>
                <a:lnTo>
                  <a:pt x="337204" y="801711"/>
                </a:lnTo>
                <a:lnTo>
                  <a:pt x="642518" y="815066"/>
                </a:lnTo>
                <a:lnTo>
                  <a:pt x="919486" y="823386"/>
                </a:lnTo>
                <a:lnTo>
                  <a:pt x="1171651" y="827163"/>
                </a:lnTo>
                <a:lnTo>
                  <a:pt x="1402556" y="826891"/>
                </a:lnTo>
                <a:lnTo>
                  <a:pt x="1615744" y="823062"/>
                </a:lnTo>
                <a:lnTo>
                  <a:pt x="1814760" y="816171"/>
                </a:lnTo>
                <a:lnTo>
                  <a:pt x="2003145" y="806710"/>
                </a:lnTo>
                <a:lnTo>
                  <a:pt x="2184444" y="795171"/>
                </a:lnTo>
                <a:lnTo>
                  <a:pt x="3108655" y="723587"/>
                </a:lnTo>
                <a:lnTo>
                  <a:pt x="3321843" y="709943"/>
                </a:lnTo>
                <a:lnTo>
                  <a:pt x="3552748" y="697675"/>
                </a:lnTo>
                <a:lnTo>
                  <a:pt x="3804913" y="687274"/>
                </a:lnTo>
                <a:lnTo>
                  <a:pt x="4081881" y="679234"/>
                </a:lnTo>
                <a:lnTo>
                  <a:pt x="4387195" y="674049"/>
                </a:lnTo>
                <a:lnTo>
                  <a:pt x="4724400" y="672211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5000" y="742950"/>
            <a:ext cx="4724400" cy="827405"/>
          </a:xfrm>
          <a:custGeom>
            <a:avLst/>
            <a:gdLst/>
            <a:ahLst/>
            <a:cxnLst/>
            <a:rect l="l" t="t" r="r" b="b"/>
            <a:pathLst>
              <a:path w="4724400" h="827405">
                <a:moveTo>
                  <a:pt x="0" y="0"/>
                </a:moveTo>
                <a:lnTo>
                  <a:pt x="4724400" y="0"/>
                </a:lnTo>
                <a:lnTo>
                  <a:pt x="4724400" y="672211"/>
                </a:lnTo>
                <a:lnTo>
                  <a:pt x="4387195" y="674049"/>
                </a:lnTo>
                <a:lnTo>
                  <a:pt x="4081881" y="679234"/>
                </a:lnTo>
                <a:lnTo>
                  <a:pt x="3804913" y="687274"/>
                </a:lnTo>
                <a:lnTo>
                  <a:pt x="3552748" y="697675"/>
                </a:lnTo>
                <a:lnTo>
                  <a:pt x="3321843" y="709943"/>
                </a:lnTo>
                <a:lnTo>
                  <a:pt x="3108655" y="723587"/>
                </a:lnTo>
                <a:lnTo>
                  <a:pt x="2909639" y="738113"/>
                </a:lnTo>
                <a:lnTo>
                  <a:pt x="2721254" y="753027"/>
                </a:lnTo>
                <a:lnTo>
                  <a:pt x="2539955" y="767837"/>
                </a:lnTo>
                <a:lnTo>
                  <a:pt x="2362200" y="782050"/>
                </a:lnTo>
                <a:lnTo>
                  <a:pt x="2184444" y="795171"/>
                </a:lnTo>
                <a:lnTo>
                  <a:pt x="2003145" y="806710"/>
                </a:lnTo>
                <a:lnTo>
                  <a:pt x="1814760" y="816171"/>
                </a:lnTo>
                <a:lnTo>
                  <a:pt x="1615744" y="823062"/>
                </a:lnTo>
                <a:lnTo>
                  <a:pt x="1402556" y="826891"/>
                </a:lnTo>
                <a:lnTo>
                  <a:pt x="1171651" y="827163"/>
                </a:lnTo>
                <a:lnTo>
                  <a:pt x="919486" y="823386"/>
                </a:lnTo>
                <a:lnTo>
                  <a:pt x="642518" y="815066"/>
                </a:lnTo>
                <a:lnTo>
                  <a:pt x="337204" y="801711"/>
                </a:lnTo>
                <a:lnTo>
                  <a:pt x="0" y="78282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83994" y="816665"/>
            <a:ext cx="3884929" cy="280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ple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is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ed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n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-5" dirty="0">
                <a:latin typeface="Times New Roman"/>
                <a:cs typeface="Times New Roman"/>
              </a:rPr>
              <a:t> 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ose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is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blue..</a:t>
            </a:r>
            <a:r>
              <a:rPr sz="2000" i="1" spc="5" dirty="0">
                <a:latin typeface="Times New Roman"/>
                <a:cs typeface="Times New Roman"/>
              </a:rPr>
              <a:t>.</a:t>
            </a:r>
            <a:r>
              <a:rPr sz="2000" i="1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5000" y="2508250"/>
            <a:ext cx="41148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439420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is,</a:t>
            </a: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is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(i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1),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is,</a:t>
            </a:r>
            <a:r>
              <a:rPr sz="28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05000" y="4641850"/>
            <a:ext cx="4114800" cy="457200"/>
          </a:xfrm>
          <a:custGeom>
            <a:avLst/>
            <a:gdLst/>
            <a:ahLst/>
            <a:cxnLst/>
            <a:rect l="l" t="t" r="r" b="b"/>
            <a:pathLst>
              <a:path w="4114800" h="457200">
                <a:moveTo>
                  <a:pt x="0" y="457200"/>
                </a:moveTo>
                <a:lnTo>
                  <a:pt x="4114800" y="457200"/>
                </a:lnTo>
                <a:lnTo>
                  <a:pt x="41148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686050" y="4703770"/>
            <a:ext cx="255016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b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ue</a:t>
            </a:r>
            <a:r>
              <a:rPr sz="28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b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e,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939" y="852563"/>
            <a:ext cx="1795373" cy="2821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1294" y="517781"/>
            <a:ext cx="0" cy="315595"/>
          </a:xfrm>
          <a:custGeom>
            <a:avLst/>
            <a:gdLst/>
            <a:ahLst/>
            <a:cxnLst/>
            <a:rect l="l" t="t" r="r" b="b"/>
            <a:pathLst>
              <a:path h="315594">
                <a:moveTo>
                  <a:pt x="0" y="315233"/>
                </a:moveTo>
                <a:lnTo>
                  <a:pt x="0" y="0"/>
                </a:lnTo>
                <a:lnTo>
                  <a:pt x="0" y="315233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1294" y="517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1294" y="5177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11294" y="517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11294" y="517781"/>
            <a:ext cx="514350" cy="315595"/>
          </a:xfrm>
          <a:custGeom>
            <a:avLst/>
            <a:gdLst/>
            <a:ahLst/>
            <a:cxnLst/>
            <a:rect l="l" t="t" r="r" b="b"/>
            <a:pathLst>
              <a:path w="514350" h="315594">
                <a:moveTo>
                  <a:pt x="0" y="0"/>
                </a:moveTo>
                <a:lnTo>
                  <a:pt x="514017" y="0"/>
                </a:lnTo>
                <a:lnTo>
                  <a:pt x="514017" y="315233"/>
                </a:lnTo>
                <a:lnTo>
                  <a:pt x="0" y="315233"/>
                </a:lnTo>
                <a:lnTo>
                  <a:pt x="0" y="0"/>
                </a:lnTo>
                <a:close/>
              </a:path>
            </a:pathLst>
          </a:custGeom>
          <a:ln w="74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11294" y="5177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4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6491" y="577136"/>
            <a:ext cx="176530" cy="198755"/>
          </a:xfrm>
          <a:custGeom>
            <a:avLst/>
            <a:gdLst/>
            <a:ahLst/>
            <a:cxnLst/>
            <a:rect l="l" t="t" r="r" b="b"/>
            <a:pathLst>
              <a:path w="176530" h="198754">
                <a:moveTo>
                  <a:pt x="104763" y="0"/>
                </a:moveTo>
                <a:lnTo>
                  <a:pt x="74259" y="0"/>
                </a:lnTo>
                <a:lnTo>
                  <a:pt x="0" y="198248"/>
                </a:lnTo>
                <a:lnTo>
                  <a:pt x="27053" y="198248"/>
                </a:lnTo>
                <a:lnTo>
                  <a:pt x="48931" y="138888"/>
                </a:lnTo>
                <a:lnTo>
                  <a:pt x="154767" y="138888"/>
                </a:lnTo>
                <a:lnTo>
                  <a:pt x="146883" y="116988"/>
                </a:lnTo>
                <a:lnTo>
                  <a:pt x="56415" y="116988"/>
                </a:lnTo>
                <a:lnTo>
                  <a:pt x="88069" y="29389"/>
                </a:lnTo>
                <a:lnTo>
                  <a:pt x="115344" y="29389"/>
                </a:lnTo>
                <a:lnTo>
                  <a:pt x="104763" y="0"/>
                </a:lnTo>
                <a:close/>
              </a:path>
              <a:path w="176530" h="198754">
                <a:moveTo>
                  <a:pt x="154767" y="138888"/>
                </a:moveTo>
                <a:lnTo>
                  <a:pt x="127216" y="138888"/>
                </a:lnTo>
                <a:lnTo>
                  <a:pt x="146785" y="198248"/>
                </a:lnTo>
                <a:lnTo>
                  <a:pt x="176139" y="198248"/>
                </a:lnTo>
                <a:lnTo>
                  <a:pt x="154767" y="138888"/>
                </a:lnTo>
                <a:close/>
              </a:path>
              <a:path w="176530" h="198754">
                <a:moveTo>
                  <a:pt x="115344" y="29389"/>
                </a:moveTo>
                <a:lnTo>
                  <a:pt x="88069" y="29389"/>
                </a:lnTo>
                <a:lnTo>
                  <a:pt x="118581" y="116988"/>
                </a:lnTo>
                <a:lnTo>
                  <a:pt x="146883" y="116988"/>
                </a:lnTo>
                <a:lnTo>
                  <a:pt x="115344" y="29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11900" y="209550"/>
            <a:ext cx="2819400" cy="838200"/>
          </a:xfrm>
          <a:custGeom>
            <a:avLst/>
            <a:gdLst/>
            <a:ahLst/>
            <a:cxnLst/>
            <a:rect l="l" t="t" r="r" b="b"/>
            <a:pathLst>
              <a:path w="2819400" h="838200">
                <a:moveTo>
                  <a:pt x="0" y="838200"/>
                </a:moveTo>
                <a:lnTo>
                  <a:pt x="2819400" y="838200"/>
                </a:lnTo>
                <a:lnTo>
                  <a:pt x="28194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218" rIns="0" bIns="0" rtlCol="0">
            <a:spAutoFit/>
          </a:bodyPr>
          <a:lstStyle/>
          <a:p>
            <a:pPr marL="6308725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gener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2897" y="674288"/>
            <a:ext cx="2597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lue</a:t>
            </a:r>
            <a:r>
              <a:rPr sz="28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pairs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0400" y="1428750"/>
            <a:ext cx="3505200" cy="457200"/>
          </a:xfrm>
          <a:custGeom>
            <a:avLst/>
            <a:gdLst/>
            <a:ahLst/>
            <a:cxnLst/>
            <a:rect l="l" t="t" r="r" b="b"/>
            <a:pathLst>
              <a:path w="3505200" h="457200">
                <a:moveTo>
                  <a:pt x="0" y="457200"/>
                </a:moveTo>
                <a:lnTo>
                  <a:pt x="3505200" y="457200"/>
                </a:lnTo>
                <a:lnTo>
                  <a:pt x="3505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80945" y="816665"/>
            <a:ext cx="3069590" cy="1054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i="1" spc="-180" dirty="0">
                <a:latin typeface="Times New Roman"/>
                <a:cs typeface="Times New Roman"/>
              </a:rPr>
              <a:t>Y</a:t>
            </a:r>
            <a:r>
              <a:rPr sz="2000" i="1" dirty="0">
                <a:latin typeface="Times New Roman"/>
                <a:cs typeface="Times New Roman"/>
              </a:rPr>
              <a:t>ou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-70" dirty="0">
                <a:latin typeface="Times New Roman"/>
                <a:cs typeface="Times New Roman"/>
              </a:rPr>
              <a:t>r</a:t>
            </a:r>
            <a:r>
              <a:rPr sz="2000" i="1" dirty="0">
                <a:latin typeface="Times New Roman"/>
                <a:cs typeface="Times New Roman"/>
              </a:rPr>
              <a:t>e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the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a</a:t>
            </a:r>
            <a:r>
              <a:rPr sz="2000" i="1" spc="10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ple</a:t>
            </a:r>
            <a:r>
              <a:rPr sz="2000" i="1" spc="-3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of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my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eye</a:t>
            </a:r>
            <a:r>
              <a:rPr sz="2000" i="1" spc="5" dirty="0">
                <a:latin typeface="Times New Roman"/>
                <a:cs typeface="Times New Roman"/>
              </a:rPr>
              <a:t>.</a:t>
            </a:r>
            <a:r>
              <a:rPr sz="2000" i="1" dirty="0">
                <a:latin typeface="Times New Roman"/>
                <a:cs typeface="Times New Roman"/>
              </a:rPr>
              <a:t>...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i="1" spc="5" dirty="0">
                <a:latin typeface="Times New Roman"/>
                <a:cs typeface="Times New Roman"/>
              </a:rPr>
              <a:t>…</a:t>
            </a:r>
            <a:endParaRPr sz="2000">
              <a:latin typeface="Times New Roman"/>
              <a:cs typeface="Times New Roman"/>
            </a:endParaRPr>
          </a:p>
          <a:p>
            <a:pPr marL="512445">
              <a:lnSpc>
                <a:spcPct val="100000"/>
              </a:lnSpc>
              <a:spcBef>
                <a:spcPts val="350"/>
              </a:spcBef>
            </a:pPr>
            <a:r>
              <a:rPr sz="2800" spc="-26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ou</a:t>
            </a:r>
            <a:r>
              <a:rPr sz="28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spc="-26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30400" y="1962150"/>
            <a:ext cx="35052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47065">
              <a:lnSpc>
                <a:spcPct val="100000"/>
              </a:lnSpc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ar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0400" y="3028950"/>
            <a:ext cx="35052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29019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0400" y="3562350"/>
            <a:ext cx="35052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86677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f, 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0400" y="4095750"/>
            <a:ext cx="35052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70167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my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7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2800" spc="-20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0400" y="2495550"/>
            <a:ext cx="3505200" cy="4572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668655">
              <a:lnSpc>
                <a:spcPct val="100000"/>
              </a:lnSpc>
            </a:pP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28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(t</a:t>
            </a:r>
            <a:r>
              <a:rPr sz="2800" spc="0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e,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0400" y="4629150"/>
            <a:ext cx="3505200" cy="457200"/>
          </a:xfrm>
          <a:custGeom>
            <a:avLst/>
            <a:gdLst/>
            <a:ahLst/>
            <a:cxnLst/>
            <a:rect l="l" t="t" r="r" b="b"/>
            <a:pathLst>
              <a:path w="3505200" h="457200">
                <a:moveTo>
                  <a:pt x="0" y="457200"/>
                </a:moveTo>
                <a:lnTo>
                  <a:pt x="3505200" y="457200"/>
                </a:lnTo>
                <a:lnTo>
                  <a:pt x="3505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07107" y="4691273"/>
            <a:ext cx="235140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ey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Wingdings"/>
                <a:cs typeface="Wingdings"/>
              </a:rPr>
              <a:t></a:t>
            </a:r>
            <a:r>
              <a:rPr sz="2800" spc="6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280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2800" spc="-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1951" y="742950"/>
            <a:ext cx="4724400" cy="752475"/>
          </a:xfrm>
          <a:custGeom>
            <a:avLst/>
            <a:gdLst/>
            <a:ahLst/>
            <a:cxnLst/>
            <a:rect l="l" t="t" r="r" b="b"/>
            <a:pathLst>
              <a:path w="4724400" h="752475">
                <a:moveTo>
                  <a:pt x="4724400" y="0"/>
                </a:moveTo>
                <a:lnTo>
                  <a:pt x="0" y="0"/>
                </a:lnTo>
                <a:lnTo>
                  <a:pt x="0" y="711580"/>
                </a:lnTo>
                <a:lnTo>
                  <a:pt x="337204" y="728767"/>
                </a:lnTo>
                <a:lnTo>
                  <a:pt x="642518" y="740925"/>
                </a:lnTo>
                <a:lnTo>
                  <a:pt x="919486" y="748503"/>
                </a:lnTo>
                <a:lnTo>
                  <a:pt x="1171651" y="751949"/>
                </a:lnTo>
                <a:lnTo>
                  <a:pt x="1402556" y="751712"/>
                </a:lnTo>
                <a:lnTo>
                  <a:pt x="1615744" y="748241"/>
                </a:lnTo>
                <a:lnTo>
                  <a:pt x="1814760" y="741983"/>
                </a:lnTo>
                <a:lnTo>
                  <a:pt x="2003145" y="733388"/>
                </a:lnTo>
                <a:lnTo>
                  <a:pt x="2362200" y="710977"/>
                </a:lnTo>
                <a:lnTo>
                  <a:pt x="3108655" y="657833"/>
                </a:lnTo>
                <a:lnTo>
                  <a:pt x="3552748" y="634275"/>
                </a:lnTo>
                <a:lnTo>
                  <a:pt x="3804913" y="624819"/>
                </a:lnTo>
                <a:lnTo>
                  <a:pt x="4081881" y="617509"/>
                </a:lnTo>
                <a:lnTo>
                  <a:pt x="4387195" y="612795"/>
                </a:lnTo>
                <a:lnTo>
                  <a:pt x="4724400" y="611124"/>
                </a:lnTo>
                <a:lnTo>
                  <a:pt x="472440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1951" y="742950"/>
            <a:ext cx="4724400" cy="752475"/>
          </a:xfrm>
          <a:custGeom>
            <a:avLst/>
            <a:gdLst/>
            <a:ahLst/>
            <a:cxnLst/>
            <a:rect l="l" t="t" r="r" b="b"/>
            <a:pathLst>
              <a:path w="4724400" h="752475">
                <a:moveTo>
                  <a:pt x="0" y="0"/>
                </a:moveTo>
                <a:lnTo>
                  <a:pt x="4724400" y="0"/>
                </a:lnTo>
                <a:lnTo>
                  <a:pt x="4724400" y="611124"/>
                </a:lnTo>
                <a:lnTo>
                  <a:pt x="4387195" y="612795"/>
                </a:lnTo>
                <a:lnTo>
                  <a:pt x="4081881" y="617509"/>
                </a:lnTo>
                <a:lnTo>
                  <a:pt x="3804913" y="624819"/>
                </a:lnTo>
                <a:lnTo>
                  <a:pt x="3552748" y="634275"/>
                </a:lnTo>
                <a:lnTo>
                  <a:pt x="3321843" y="645429"/>
                </a:lnTo>
                <a:lnTo>
                  <a:pt x="3108655" y="657833"/>
                </a:lnTo>
                <a:lnTo>
                  <a:pt x="2909639" y="671039"/>
                </a:lnTo>
                <a:lnTo>
                  <a:pt x="2721254" y="684597"/>
                </a:lnTo>
                <a:lnTo>
                  <a:pt x="2539955" y="698059"/>
                </a:lnTo>
                <a:lnTo>
                  <a:pt x="2362200" y="710977"/>
                </a:lnTo>
                <a:lnTo>
                  <a:pt x="2184444" y="722903"/>
                </a:lnTo>
                <a:lnTo>
                  <a:pt x="2003145" y="733388"/>
                </a:lnTo>
                <a:lnTo>
                  <a:pt x="1814760" y="741983"/>
                </a:lnTo>
                <a:lnTo>
                  <a:pt x="1615744" y="748241"/>
                </a:lnTo>
                <a:lnTo>
                  <a:pt x="1402556" y="751712"/>
                </a:lnTo>
                <a:lnTo>
                  <a:pt x="1171651" y="751949"/>
                </a:lnTo>
                <a:lnTo>
                  <a:pt x="919486" y="748503"/>
                </a:lnTo>
                <a:lnTo>
                  <a:pt x="642518" y="740925"/>
                </a:lnTo>
                <a:lnTo>
                  <a:pt x="337204" y="728767"/>
                </a:lnTo>
                <a:lnTo>
                  <a:pt x="0" y="71158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35" y="1951518"/>
            <a:ext cx="1795379" cy="1743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11548" y="530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40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11548" y="5306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1548" y="530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40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11548" y="530696"/>
            <a:ext cx="521334" cy="320040"/>
          </a:xfrm>
          <a:custGeom>
            <a:avLst/>
            <a:gdLst/>
            <a:ahLst/>
            <a:cxnLst/>
            <a:rect l="l" t="t" r="r" b="b"/>
            <a:pathLst>
              <a:path w="521335" h="320040">
                <a:moveTo>
                  <a:pt x="0" y="0"/>
                </a:moveTo>
                <a:lnTo>
                  <a:pt x="520871" y="0"/>
                </a:lnTo>
                <a:lnTo>
                  <a:pt x="520871" y="319436"/>
                </a:lnTo>
                <a:lnTo>
                  <a:pt x="0" y="319436"/>
                </a:lnTo>
                <a:lnTo>
                  <a:pt x="0" y="0"/>
                </a:lnTo>
                <a:close/>
              </a:path>
            </a:pathLst>
          </a:custGeom>
          <a:ln w="7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11548" y="5306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75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95281" y="590842"/>
            <a:ext cx="154940" cy="201295"/>
          </a:xfrm>
          <a:custGeom>
            <a:avLst/>
            <a:gdLst/>
            <a:ahLst/>
            <a:cxnLst/>
            <a:rect l="l" t="t" r="r" b="b"/>
            <a:pathLst>
              <a:path w="154939" h="201295">
                <a:moveTo>
                  <a:pt x="86330" y="0"/>
                </a:moveTo>
                <a:lnTo>
                  <a:pt x="0" y="0"/>
                </a:lnTo>
                <a:lnTo>
                  <a:pt x="0" y="200891"/>
                </a:lnTo>
                <a:lnTo>
                  <a:pt x="99299" y="199974"/>
                </a:lnTo>
                <a:lnTo>
                  <a:pt x="134511" y="185337"/>
                </a:lnTo>
                <a:lnTo>
                  <a:pt x="141719" y="177534"/>
                </a:lnTo>
                <a:lnTo>
                  <a:pt x="26831" y="177534"/>
                </a:lnTo>
                <a:lnTo>
                  <a:pt x="26831" y="106872"/>
                </a:lnTo>
                <a:lnTo>
                  <a:pt x="141810" y="106872"/>
                </a:lnTo>
                <a:lnTo>
                  <a:pt x="140410" y="105052"/>
                </a:lnTo>
                <a:lnTo>
                  <a:pt x="130914" y="98536"/>
                </a:lnTo>
                <a:lnTo>
                  <a:pt x="117824" y="92853"/>
                </a:lnTo>
                <a:lnTo>
                  <a:pt x="124825" y="88767"/>
                </a:lnTo>
                <a:lnTo>
                  <a:pt x="130661" y="85264"/>
                </a:lnTo>
                <a:lnTo>
                  <a:pt x="131110" y="84680"/>
                </a:lnTo>
                <a:lnTo>
                  <a:pt x="26831" y="84680"/>
                </a:lnTo>
                <a:lnTo>
                  <a:pt x="26831" y="22775"/>
                </a:lnTo>
                <a:lnTo>
                  <a:pt x="136464" y="22775"/>
                </a:lnTo>
                <a:lnTo>
                  <a:pt x="134159" y="18709"/>
                </a:lnTo>
                <a:lnTo>
                  <a:pt x="125544" y="10523"/>
                </a:lnTo>
                <a:lnTo>
                  <a:pt x="114731" y="4676"/>
                </a:lnTo>
                <a:lnTo>
                  <a:pt x="101675" y="1169"/>
                </a:lnTo>
                <a:lnTo>
                  <a:pt x="86330" y="0"/>
                </a:lnTo>
                <a:close/>
              </a:path>
              <a:path w="154939" h="201295">
                <a:moveTo>
                  <a:pt x="141810" y="106872"/>
                </a:moveTo>
                <a:lnTo>
                  <a:pt x="26831" y="106872"/>
                </a:lnTo>
                <a:lnTo>
                  <a:pt x="80733" y="106872"/>
                </a:lnTo>
                <a:lnTo>
                  <a:pt x="91737" y="107516"/>
                </a:lnTo>
                <a:lnTo>
                  <a:pt x="103231" y="110336"/>
                </a:lnTo>
                <a:lnTo>
                  <a:pt x="117573" y="116711"/>
                </a:lnTo>
                <a:lnTo>
                  <a:pt x="125145" y="126961"/>
                </a:lnTo>
                <a:lnTo>
                  <a:pt x="127739" y="140739"/>
                </a:lnTo>
                <a:lnTo>
                  <a:pt x="127739" y="149504"/>
                </a:lnTo>
                <a:lnTo>
                  <a:pt x="85164" y="177534"/>
                </a:lnTo>
                <a:lnTo>
                  <a:pt x="141719" y="177534"/>
                </a:lnTo>
                <a:lnTo>
                  <a:pt x="142654" y="176521"/>
                </a:lnTo>
                <a:lnTo>
                  <a:pt x="149275" y="165677"/>
                </a:lnTo>
                <a:lnTo>
                  <a:pt x="153242" y="153725"/>
                </a:lnTo>
                <a:lnTo>
                  <a:pt x="154553" y="140324"/>
                </a:lnTo>
                <a:lnTo>
                  <a:pt x="152783" y="126775"/>
                </a:lnTo>
                <a:lnTo>
                  <a:pt x="148080" y="115021"/>
                </a:lnTo>
                <a:lnTo>
                  <a:pt x="141810" y="106872"/>
                </a:lnTo>
                <a:close/>
              </a:path>
              <a:path w="154939" h="201295">
                <a:moveTo>
                  <a:pt x="136464" y="22775"/>
                </a:moveTo>
                <a:lnTo>
                  <a:pt x="26831" y="22775"/>
                </a:lnTo>
                <a:lnTo>
                  <a:pt x="85565" y="23304"/>
                </a:lnTo>
                <a:lnTo>
                  <a:pt x="97045" y="26058"/>
                </a:lnTo>
                <a:lnTo>
                  <a:pt x="110780" y="32589"/>
                </a:lnTo>
                <a:lnTo>
                  <a:pt x="115869" y="43436"/>
                </a:lnTo>
                <a:lnTo>
                  <a:pt x="117145" y="60592"/>
                </a:lnTo>
                <a:lnTo>
                  <a:pt x="111930" y="72186"/>
                </a:lnTo>
                <a:lnTo>
                  <a:pt x="101333" y="80581"/>
                </a:lnTo>
                <a:lnTo>
                  <a:pt x="90309" y="83596"/>
                </a:lnTo>
                <a:lnTo>
                  <a:pt x="75832" y="84680"/>
                </a:lnTo>
                <a:lnTo>
                  <a:pt x="131110" y="84680"/>
                </a:lnTo>
                <a:lnTo>
                  <a:pt x="134859" y="79808"/>
                </a:lnTo>
                <a:lnTo>
                  <a:pt x="140282" y="71086"/>
                </a:lnTo>
                <a:lnTo>
                  <a:pt x="143427" y="59142"/>
                </a:lnTo>
                <a:lnTo>
                  <a:pt x="144204" y="42702"/>
                </a:lnTo>
                <a:lnTo>
                  <a:pt x="140990" y="30758"/>
                </a:lnTo>
                <a:lnTo>
                  <a:pt x="136464" y="22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9359" y="210311"/>
            <a:ext cx="2819400" cy="838200"/>
          </a:xfrm>
          <a:custGeom>
            <a:avLst/>
            <a:gdLst/>
            <a:ahLst/>
            <a:cxnLst/>
            <a:rect l="l" t="t" r="r" b="b"/>
            <a:pathLst>
              <a:path w="2819400" h="838200">
                <a:moveTo>
                  <a:pt x="0" y="838200"/>
                </a:moveTo>
                <a:lnTo>
                  <a:pt x="2819399" y="838200"/>
                </a:lnTo>
                <a:lnTo>
                  <a:pt x="2819399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853" rIns="0" bIns="0" rtlCol="0">
            <a:spAutoFit/>
          </a:bodyPr>
          <a:lstStyle/>
          <a:p>
            <a:pPr marL="6306185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gener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20358" y="675177"/>
            <a:ext cx="2597150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lue</a:t>
            </a:r>
            <a:r>
              <a:rPr sz="28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pairs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819150"/>
            <a:ext cx="4572000" cy="838200"/>
          </a:xfrm>
          <a:custGeom>
            <a:avLst/>
            <a:gdLst/>
            <a:ahLst/>
            <a:cxnLst/>
            <a:rect l="l" t="t" r="r" b="b"/>
            <a:pathLst>
              <a:path w="4572000" h="838200">
                <a:moveTo>
                  <a:pt x="0" y="838200"/>
                </a:moveTo>
                <a:lnTo>
                  <a:pt x="4572000" y="838200"/>
                </a:lnTo>
                <a:lnTo>
                  <a:pt x="4572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99735" y="857168"/>
            <a:ext cx="3562985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 with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ey moved</a:t>
            </a: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5800" y="133350"/>
            <a:ext cx="4572000" cy="609600"/>
          </a:xfrm>
          <a:custGeom>
            <a:avLst/>
            <a:gdLst/>
            <a:ahLst/>
            <a:cxnLst/>
            <a:rect l="l" t="t" r="r" b="b"/>
            <a:pathLst>
              <a:path w="4572000" h="609600">
                <a:moveTo>
                  <a:pt x="0" y="609600"/>
                </a:moveTo>
                <a:lnTo>
                  <a:pt x="4572000" y="609600"/>
                </a:lnTo>
                <a:lnTo>
                  <a:pt x="45720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379" rIns="0" bIns="0" rtlCol="0">
            <a:spAutoFit/>
          </a:bodyPr>
          <a:lstStyle/>
          <a:p>
            <a:pPr marL="4515485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Step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2: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Sort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</a:t>
            </a:r>
            <a:r>
              <a:rPr spc="-10" dirty="0">
                <a:latin typeface="Arial"/>
                <a:cs typeface="Arial"/>
              </a:rPr>
              <a:t>n</a:t>
            </a:r>
            <a:r>
              <a:rPr dirty="0">
                <a:latin typeface="Arial"/>
                <a:cs typeface="Arial"/>
              </a:rPr>
              <a:t>d S</a:t>
            </a:r>
            <a:r>
              <a:rPr spc="-2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u</a:t>
            </a:r>
            <a:r>
              <a:rPr spc="-70" dirty="0">
                <a:latin typeface="Arial"/>
                <a:cs typeface="Arial"/>
              </a:rPr>
              <a:t>f</a:t>
            </a:r>
            <a:r>
              <a:rPr dirty="0">
                <a:latin typeface="Arial"/>
                <a:cs typeface="Arial"/>
              </a:rPr>
              <a:t>fle</a:t>
            </a:r>
          </a:p>
        </p:txBody>
      </p:sp>
      <p:sp>
        <p:nvSpPr>
          <p:cNvPr id="6" name="object 6"/>
          <p:cNvSpPr/>
          <p:nvPr/>
        </p:nvSpPr>
        <p:spPr>
          <a:xfrm>
            <a:off x="30302" y="903014"/>
            <a:ext cx="875030" cy="987425"/>
          </a:xfrm>
          <a:custGeom>
            <a:avLst/>
            <a:gdLst/>
            <a:ahLst/>
            <a:cxnLst/>
            <a:rect l="l" t="t" r="r" b="b"/>
            <a:pathLst>
              <a:path w="875030" h="987425">
                <a:moveTo>
                  <a:pt x="810740" y="0"/>
                </a:moveTo>
                <a:lnTo>
                  <a:pt x="64009" y="0"/>
                </a:lnTo>
                <a:lnTo>
                  <a:pt x="62178" y="25"/>
                </a:lnTo>
                <a:lnTo>
                  <a:pt x="23277" y="14700"/>
                </a:lnTo>
                <a:lnTo>
                  <a:pt x="1640" y="49560"/>
                </a:lnTo>
                <a:lnTo>
                  <a:pt x="0" y="63939"/>
                </a:lnTo>
                <a:lnTo>
                  <a:pt x="24" y="924884"/>
                </a:lnTo>
                <a:lnTo>
                  <a:pt x="14707" y="963733"/>
                </a:lnTo>
                <a:lnTo>
                  <a:pt x="49616" y="985344"/>
                </a:lnTo>
                <a:lnTo>
                  <a:pt x="64009" y="986983"/>
                </a:lnTo>
                <a:lnTo>
                  <a:pt x="812495" y="986959"/>
                </a:lnTo>
                <a:lnTo>
                  <a:pt x="851426" y="972313"/>
                </a:lnTo>
                <a:lnTo>
                  <a:pt x="873084" y="937478"/>
                </a:lnTo>
                <a:lnTo>
                  <a:pt x="874727" y="923114"/>
                </a:lnTo>
                <a:lnTo>
                  <a:pt x="874701" y="62127"/>
                </a:lnTo>
                <a:lnTo>
                  <a:pt x="860011" y="23246"/>
                </a:lnTo>
                <a:lnTo>
                  <a:pt x="825123" y="1637"/>
                </a:lnTo>
                <a:lnTo>
                  <a:pt x="810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02" y="903014"/>
            <a:ext cx="875030" cy="987425"/>
          </a:xfrm>
          <a:custGeom>
            <a:avLst/>
            <a:gdLst/>
            <a:ahLst/>
            <a:cxnLst/>
            <a:rect l="l" t="t" r="r" b="b"/>
            <a:pathLst>
              <a:path w="875030" h="987425">
                <a:moveTo>
                  <a:pt x="64009" y="0"/>
                </a:moveTo>
                <a:lnTo>
                  <a:pt x="810740" y="0"/>
                </a:lnTo>
                <a:lnTo>
                  <a:pt x="825123" y="1637"/>
                </a:lnTo>
                <a:lnTo>
                  <a:pt x="860011" y="23246"/>
                </a:lnTo>
                <a:lnTo>
                  <a:pt x="874701" y="62127"/>
                </a:lnTo>
                <a:lnTo>
                  <a:pt x="874727" y="923114"/>
                </a:lnTo>
                <a:lnTo>
                  <a:pt x="873084" y="937478"/>
                </a:lnTo>
                <a:lnTo>
                  <a:pt x="851426" y="972313"/>
                </a:lnTo>
                <a:lnTo>
                  <a:pt x="812495" y="986959"/>
                </a:lnTo>
                <a:lnTo>
                  <a:pt x="64009" y="986983"/>
                </a:lnTo>
                <a:lnTo>
                  <a:pt x="49616" y="985344"/>
                </a:lnTo>
                <a:lnTo>
                  <a:pt x="14707" y="963733"/>
                </a:lnTo>
                <a:lnTo>
                  <a:pt x="24" y="924884"/>
                </a:lnTo>
                <a:lnTo>
                  <a:pt x="0" y="63939"/>
                </a:lnTo>
                <a:lnTo>
                  <a:pt x="1640" y="49560"/>
                </a:lnTo>
                <a:lnTo>
                  <a:pt x="23277" y="14700"/>
                </a:lnTo>
                <a:lnTo>
                  <a:pt x="62178" y="25"/>
                </a:lnTo>
                <a:lnTo>
                  <a:pt x="64009" y="0"/>
                </a:lnTo>
                <a:close/>
              </a:path>
            </a:pathLst>
          </a:custGeom>
          <a:ln w="6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311" y="9030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515" y="940270"/>
            <a:ext cx="146050" cy="183515"/>
          </a:xfrm>
          <a:custGeom>
            <a:avLst/>
            <a:gdLst/>
            <a:ahLst/>
            <a:cxnLst/>
            <a:rect l="l" t="t" r="r" b="b"/>
            <a:pathLst>
              <a:path w="146050" h="183515">
                <a:moveTo>
                  <a:pt x="29341" y="0"/>
                </a:moveTo>
                <a:lnTo>
                  <a:pt x="0" y="0"/>
                </a:lnTo>
                <a:lnTo>
                  <a:pt x="0" y="183161"/>
                </a:lnTo>
                <a:lnTo>
                  <a:pt x="23468" y="183161"/>
                </a:lnTo>
                <a:lnTo>
                  <a:pt x="23468" y="34630"/>
                </a:lnTo>
                <a:lnTo>
                  <a:pt x="50928" y="34630"/>
                </a:lnTo>
                <a:lnTo>
                  <a:pt x="29341" y="0"/>
                </a:lnTo>
                <a:close/>
              </a:path>
              <a:path w="146050" h="183515">
                <a:moveTo>
                  <a:pt x="50928" y="34630"/>
                </a:moveTo>
                <a:lnTo>
                  <a:pt x="23468" y="34630"/>
                </a:lnTo>
                <a:lnTo>
                  <a:pt x="117344" y="183161"/>
                </a:lnTo>
                <a:lnTo>
                  <a:pt x="145619" y="183161"/>
                </a:lnTo>
                <a:lnTo>
                  <a:pt x="145619" y="148033"/>
                </a:lnTo>
                <a:lnTo>
                  <a:pt x="121617" y="148033"/>
                </a:lnTo>
                <a:lnTo>
                  <a:pt x="50928" y="34630"/>
                </a:lnTo>
                <a:close/>
              </a:path>
              <a:path w="146050" h="183515">
                <a:moveTo>
                  <a:pt x="145619" y="0"/>
                </a:moveTo>
                <a:lnTo>
                  <a:pt x="121617" y="0"/>
                </a:lnTo>
                <a:lnTo>
                  <a:pt x="121617" y="148033"/>
                </a:lnTo>
                <a:lnTo>
                  <a:pt x="145619" y="148033"/>
                </a:lnTo>
                <a:lnTo>
                  <a:pt x="14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394" y="986114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40">
                <a:moveTo>
                  <a:pt x="62883" y="0"/>
                </a:moveTo>
                <a:lnTo>
                  <a:pt x="22890" y="14843"/>
                </a:lnTo>
                <a:lnTo>
                  <a:pt x="3068" y="48088"/>
                </a:lnTo>
                <a:lnTo>
                  <a:pt x="0" y="77144"/>
                </a:lnTo>
                <a:lnTo>
                  <a:pt x="1365" y="90744"/>
                </a:lnTo>
                <a:lnTo>
                  <a:pt x="26056" y="132228"/>
                </a:lnTo>
                <a:lnTo>
                  <a:pt x="65082" y="141920"/>
                </a:lnTo>
                <a:lnTo>
                  <a:pt x="78834" y="139879"/>
                </a:lnTo>
                <a:lnTo>
                  <a:pt x="90793" y="135415"/>
                </a:lnTo>
                <a:lnTo>
                  <a:pt x="101127" y="128477"/>
                </a:lnTo>
                <a:lnTo>
                  <a:pt x="106816" y="122414"/>
                </a:lnTo>
                <a:lnTo>
                  <a:pt x="61816" y="122414"/>
                </a:lnTo>
                <a:lnTo>
                  <a:pt x="50128" y="120972"/>
                </a:lnTo>
                <a:lnTo>
                  <a:pt x="23781" y="81319"/>
                </a:lnTo>
                <a:lnTo>
                  <a:pt x="23266" y="64550"/>
                </a:lnTo>
                <a:lnTo>
                  <a:pt x="25428" y="53187"/>
                </a:lnTo>
                <a:lnTo>
                  <a:pt x="30030" y="41365"/>
                </a:lnTo>
                <a:lnTo>
                  <a:pt x="37682" y="28130"/>
                </a:lnTo>
                <a:lnTo>
                  <a:pt x="48362" y="21403"/>
                </a:lnTo>
                <a:lnTo>
                  <a:pt x="62366" y="19160"/>
                </a:lnTo>
                <a:lnTo>
                  <a:pt x="106991" y="19160"/>
                </a:lnTo>
                <a:lnTo>
                  <a:pt x="99658" y="11274"/>
                </a:lnTo>
                <a:lnTo>
                  <a:pt x="88546" y="5044"/>
                </a:lnTo>
                <a:lnTo>
                  <a:pt x="76245" y="1269"/>
                </a:lnTo>
                <a:lnTo>
                  <a:pt x="62883" y="0"/>
                </a:lnTo>
                <a:close/>
              </a:path>
              <a:path w="123825" h="142240">
                <a:moveTo>
                  <a:pt x="106991" y="19160"/>
                </a:moveTo>
                <a:lnTo>
                  <a:pt x="62366" y="19160"/>
                </a:lnTo>
                <a:lnTo>
                  <a:pt x="76257" y="21296"/>
                </a:lnTo>
                <a:lnTo>
                  <a:pt x="87148" y="27711"/>
                </a:lnTo>
                <a:lnTo>
                  <a:pt x="95234" y="38429"/>
                </a:lnTo>
                <a:lnTo>
                  <a:pt x="98426" y="47353"/>
                </a:lnTo>
                <a:lnTo>
                  <a:pt x="100093" y="59449"/>
                </a:lnTo>
                <a:lnTo>
                  <a:pt x="100374" y="76446"/>
                </a:lnTo>
                <a:lnTo>
                  <a:pt x="98398" y="87614"/>
                </a:lnTo>
                <a:lnTo>
                  <a:pt x="94129" y="99796"/>
                </a:lnTo>
                <a:lnTo>
                  <a:pt x="86910" y="113826"/>
                </a:lnTo>
                <a:lnTo>
                  <a:pt x="76174" y="120294"/>
                </a:lnTo>
                <a:lnTo>
                  <a:pt x="61816" y="122414"/>
                </a:lnTo>
                <a:lnTo>
                  <a:pt x="106816" y="122414"/>
                </a:lnTo>
                <a:lnTo>
                  <a:pt x="123338" y="73576"/>
                </a:lnTo>
                <a:lnTo>
                  <a:pt x="123657" y="56465"/>
                </a:lnTo>
                <a:lnTo>
                  <a:pt x="121302" y="44272"/>
                </a:lnTo>
                <a:lnTo>
                  <a:pt x="116763" y="32921"/>
                </a:lnTo>
                <a:lnTo>
                  <a:pt x="109672" y="22043"/>
                </a:lnTo>
                <a:lnTo>
                  <a:pt x="106991" y="19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410" y="939774"/>
            <a:ext cx="118745" cy="187960"/>
          </a:xfrm>
          <a:custGeom>
            <a:avLst/>
            <a:gdLst/>
            <a:ahLst/>
            <a:cxnLst/>
            <a:rect l="l" t="t" r="r" b="b"/>
            <a:pathLst>
              <a:path w="118745" h="187959">
                <a:moveTo>
                  <a:pt x="57414" y="47901"/>
                </a:moveTo>
                <a:lnTo>
                  <a:pt x="20722" y="63039"/>
                </a:lnTo>
                <a:lnTo>
                  <a:pt x="2536" y="97148"/>
                </a:lnTo>
                <a:lnTo>
                  <a:pt x="0" y="126406"/>
                </a:lnTo>
                <a:lnTo>
                  <a:pt x="1712" y="139157"/>
                </a:lnTo>
                <a:lnTo>
                  <a:pt x="19864" y="173142"/>
                </a:lnTo>
                <a:lnTo>
                  <a:pt x="54748" y="187915"/>
                </a:lnTo>
                <a:lnTo>
                  <a:pt x="64346" y="187915"/>
                </a:lnTo>
                <a:lnTo>
                  <a:pt x="72345" y="186283"/>
                </a:lnTo>
                <a:lnTo>
                  <a:pt x="79508" y="182479"/>
                </a:lnTo>
                <a:lnTo>
                  <a:pt x="89508" y="175302"/>
                </a:lnTo>
                <a:lnTo>
                  <a:pt x="94972" y="168633"/>
                </a:lnTo>
                <a:lnTo>
                  <a:pt x="58205" y="168633"/>
                </a:lnTo>
                <a:lnTo>
                  <a:pt x="47394" y="165910"/>
                </a:lnTo>
                <a:lnTo>
                  <a:pt x="37558" y="158320"/>
                </a:lnTo>
                <a:lnTo>
                  <a:pt x="27852" y="144164"/>
                </a:lnTo>
                <a:lnTo>
                  <a:pt x="24776" y="131971"/>
                </a:lnTo>
                <a:lnTo>
                  <a:pt x="23807" y="118156"/>
                </a:lnTo>
                <a:lnTo>
                  <a:pt x="24352" y="107859"/>
                </a:lnTo>
                <a:lnTo>
                  <a:pt x="42102" y="73022"/>
                </a:lnTo>
                <a:lnTo>
                  <a:pt x="69009" y="67924"/>
                </a:lnTo>
                <a:lnTo>
                  <a:pt x="118216" y="67924"/>
                </a:lnTo>
                <a:lnTo>
                  <a:pt x="118216" y="67062"/>
                </a:lnTo>
                <a:lnTo>
                  <a:pt x="96880" y="67062"/>
                </a:lnTo>
                <a:lnTo>
                  <a:pt x="91548" y="61242"/>
                </a:lnTo>
                <a:lnTo>
                  <a:pt x="87282" y="56417"/>
                </a:lnTo>
                <a:lnTo>
                  <a:pt x="82232" y="53819"/>
                </a:lnTo>
                <a:lnTo>
                  <a:pt x="70935" y="49381"/>
                </a:lnTo>
                <a:lnTo>
                  <a:pt x="57414" y="47901"/>
                </a:lnTo>
                <a:close/>
              </a:path>
              <a:path w="118745" h="187959">
                <a:moveTo>
                  <a:pt x="118216" y="164993"/>
                </a:moveTo>
                <a:lnTo>
                  <a:pt x="97953" y="164993"/>
                </a:lnTo>
                <a:lnTo>
                  <a:pt x="97953" y="183657"/>
                </a:lnTo>
                <a:lnTo>
                  <a:pt x="118216" y="183657"/>
                </a:lnTo>
                <a:lnTo>
                  <a:pt x="118216" y="164993"/>
                </a:lnTo>
                <a:close/>
              </a:path>
              <a:path w="118745" h="187959">
                <a:moveTo>
                  <a:pt x="118216" y="67924"/>
                </a:moveTo>
                <a:lnTo>
                  <a:pt x="69009" y="67924"/>
                </a:lnTo>
                <a:lnTo>
                  <a:pt x="79645" y="73139"/>
                </a:lnTo>
                <a:lnTo>
                  <a:pt x="90768" y="84328"/>
                </a:lnTo>
                <a:lnTo>
                  <a:pt x="94477" y="93977"/>
                </a:lnTo>
                <a:lnTo>
                  <a:pt x="96584" y="107235"/>
                </a:lnTo>
                <a:lnTo>
                  <a:pt x="97116" y="124978"/>
                </a:lnTo>
                <a:lnTo>
                  <a:pt x="95066" y="137366"/>
                </a:lnTo>
                <a:lnTo>
                  <a:pt x="90563" y="148890"/>
                </a:lnTo>
                <a:lnTo>
                  <a:pt x="82996" y="160222"/>
                </a:lnTo>
                <a:lnTo>
                  <a:pt x="72593" y="166524"/>
                </a:lnTo>
                <a:lnTo>
                  <a:pt x="58205" y="168633"/>
                </a:lnTo>
                <a:lnTo>
                  <a:pt x="94972" y="168633"/>
                </a:lnTo>
                <a:lnTo>
                  <a:pt x="97953" y="164993"/>
                </a:lnTo>
                <a:lnTo>
                  <a:pt x="118216" y="164993"/>
                </a:lnTo>
                <a:lnTo>
                  <a:pt x="118216" y="67924"/>
                </a:lnTo>
                <a:close/>
              </a:path>
              <a:path w="118745" h="187959">
                <a:moveTo>
                  <a:pt x="118216" y="0"/>
                </a:moveTo>
                <a:lnTo>
                  <a:pt x="96880" y="0"/>
                </a:lnTo>
                <a:lnTo>
                  <a:pt x="96880" y="67062"/>
                </a:lnTo>
                <a:lnTo>
                  <a:pt x="118216" y="67062"/>
                </a:lnTo>
                <a:lnTo>
                  <a:pt x="118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7308" y="986611"/>
            <a:ext cx="121920" cy="141605"/>
          </a:xfrm>
          <a:custGeom>
            <a:avLst/>
            <a:gdLst/>
            <a:ahLst/>
            <a:cxnLst/>
            <a:rect l="l" t="t" r="r" b="b"/>
            <a:pathLst>
              <a:path w="121920" h="141605">
                <a:moveTo>
                  <a:pt x="62394" y="0"/>
                </a:moveTo>
                <a:lnTo>
                  <a:pt x="25735" y="12034"/>
                </a:lnTo>
                <a:lnTo>
                  <a:pt x="2231" y="51807"/>
                </a:lnTo>
                <a:lnTo>
                  <a:pt x="0" y="83156"/>
                </a:lnTo>
                <a:lnTo>
                  <a:pt x="2290" y="95377"/>
                </a:lnTo>
                <a:lnTo>
                  <a:pt x="22999" y="128902"/>
                </a:lnTo>
                <a:lnTo>
                  <a:pt x="59195" y="141078"/>
                </a:lnTo>
                <a:lnTo>
                  <a:pt x="65601" y="141078"/>
                </a:lnTo>
                <a:lnTo>
                  <a:pt x="102919" y="125608"/>
                </a:lnTo>
                <a:lnTo>
                  <a:pt x="107762" y="120515"/>
                </a:lnTo>
                <a:lnTo>
                  <a:pt x="50086" y="120515"/>
                </a:lnTo>
                <a:lnTo>
                  <a:pt x="39336" y="114748"/>
                </a:lnTo>
                <a:lnTo>
                  <a:pt x="29175" y="103115"/>
                </a:lnTo>
                <a:lnTo>
                  <a:pt x="25191" y="91224"/>
                </a:lnTo>
                <a:lnTo>
                  <a:pt x="23462" y="77210"/>
                </a:lnTo>
                <a:lnTo>
                  <a:pt x="121457" y="68406"/>
                </a:lnTo>
                <a:lnTo>
                  <a:pt x="120759" y="59113"/>
                </a:lnTo>
                <a:lnTo>
                  <a:pt x="98156" y="59113"/>
                </a:lnTo>
                <a:lnTo>
                  <a:pt x="24577" y="53338"/>
                </a:lnTo>
                <a:lnTo>
                  <a:pt x="54712" y="21267"/>
                </a:lnTo>
                <a:lnTo>
                  <a:pt x="71911" y="20866"/>
                </a:lnTo>
                <a:lnTo>
                  <a:pt x="108023" y="20866"/>
                </a:lnTo>
                <a:lnTo>
                  <a:pt x="99836" y="12989"/>
                </a:lnTo>
                <a:lnTo>
                  <a:pt x="87092" y="5590"/>
                </a:lnTo>
                <a:lnTo>
                  <a:pt x="74923" y="1497"/>
                </a:lnTo>
                <a:lnTo>
                  <a:pt x="62394" y="0"/>
                </a:lnTo>
                <a:close/>
              </a:path>
              <a:path w="121920" h="141605">
                <a:moveTo>
                  <a:pt x="119485" y="94738"/>
                </a:moveTo>
                <a:lnTo>
                  <a:pt x="97587" y="94738"/>
                </a:lnTo>
                <a:lnTo>
                  <a:pt x="96023" y="100628"/>
                </a:lnTo>
                <a:lnTo>
                  <a:pt x="92824" y="105950"/>
                </a:lnTo>
                <a:lnTo>
                  <a:pt x="87485" y="111889"/>
                </a:lnTo>
                <a:lnTo>
                  <a:pt x="79375" y="117433"/>
                </a:lnTo>
                <a:lnTo>
                  <a:pt x="67509" y="120365"/>
                </a:lnTo>
                <a:lnTo>
                  <a:pt x="50086" y="120515"/>
                </a:lnTo>
                <a:lnTo>
                  <a:pt x="107762" y="120515"/>
                </a:lnTo>
                <a:lnTo>
                  <a:pt x="110384" y="117092"/>
                </a:lnTo>
                <a:lnTo>
                  <a:pt x="113584" y="111273"/>
                </a:lnTo>
                <a:lnTo>
                  <a:pt x="116783" y="104886"/>
                </a:lnTo>
                <a:lnTo>
                  <a:pt x="118916" y="99564"/>
                </a:lnTo>
                <a:lnTo>
                  <a:pt x="119485" y="94738"/>
                </a:lnTo>
                <a:close/>
              </a:path>
              <a:path w="121920" h="141605">
                <a:moveTo>
                  <a:pt x="108023" y="20866"/>
                </a:moveTo>
                <a:lnTo>
                  <a:pt x="71911" y="20866"/>
                </a:lnTo>
                <a:lnTo>
                  <a:pt x="83552" y="26250"/>
                </a:lnTo>
                <a:lnTo>
                  <a:pt x="91757" y="36192"/>
                </a:lnTo>
                <a:lnTo>
                  <a:pt x="95454" y="41514"/>
                </a:lnTo>
                <a:lnTo>
                  <a:pt x="97587" y="49533"/>
                </a:lnTo>
                <a:lnTo>
                  <a:pt x="98156" y="59113"/>
                </a:lnTo>
                <a:lnTo>
                  <a:pt x="120759" y="59113"/>
                </a:lnTo>
                <a:lnTo>
                  <a:pt x="120497" y="55632"/>
                </a:lnTo>
                <a:lnTo>
                  <a:pt x="118777" y="44484"/>
                </a:lnTo>
                <a:lnTo>
                  <a:pt x="114925" y="33098"/>
                </a:lnTo>
                <a:lnTo>
                  <a:pt x="108209" y="21045"/>
                </a:lnTo>
                <a:lnTo>
                  <a:pt x="108023" y="20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571" y="1211783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89683" y="0"/>
                </a:moveTo>
                <a:lnTo>
                  <a:pt x="64007" y="0"/>
                </a:lnTo>
                <a:lnTo>
                  <a:pt x="62235" y="24"/>
                </a:lnTo>
                <a:lnTo>
                  <a:pt x="23303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580418"/>
                </a:lnTo>
                <a:lnTo>
                  <a:pt x="14708" y="619267"/>
                </a:lnTo>
                <a:lnTo>
                  <a:pt x="49616" y="640879"/>
                </a:lnTo>
                <a:lnTo>
                  <a:pt x="64007" y="642518"/>
                </a:lnTo>
                <a:lnTo>
                  <a:pt x="691466" y="642494"/>
                </a:lnTo>
                <a:lnTo>
                  <a:pt x="730605" y="627849"/>
                </a:lnTo>
                <a:lnTo>
                  <a:pt x="752056" y="593013"/>
                </a:lnTo>
                <a:lnTo>
                  <a:pt x="753670" y="578649"/>
                </a:lnTo>
                <a:lnTo>
                  <a:pt x="753646" y="62116"/>
                </a:lnTo>
                <a:lnTo>
                  <a:pt x="739158" y="23257"/>
                </a:lnTo>
                <a:lnTo>
                  <a:pt x="704250" y="1639"/>
                </a:lnTo>
                <a:lnTo>
                  <a:pt x="6896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71" y="1211783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4007" y="0"/>
                </a:moveTo>
                <a:lnTo>
                  <a:pt x="689683" y="0"/>
                </a:lnTo>
                <a:lnTo>
                  <a:pt x="704250" y="1639"/>
                </a:lnTo>
                <a:lnTo>
                  <a:pt x="739158" y="23257"/>
                </a:lnTo>
                <a:lnTo>
                  <a:pt x="753646" y="62116"/>
                </a:lnTo>
                <a:lnTo>
                  <a:pt x="753670" y="578649"/>
                </a:lnTo>
                <a:lnTo>
                  <a:pt x="752056" y="593013"/>
                </a:lnTo>
                <a:lnTo>
                  <a:pt x="730605" y="627849"/>
                </a:lnTo>
                <a:lnTo>
                  <a:pt x="691466" y="642494"/>
                </a:lnTo>
                <a:lnTo>
                  <a:pt x="64007" y="642518"/>
                </a:lnTo>
                <a:lnTo>
                  <a:pt x="49616" y="640879"/>
                </a:lnTo>
                <a:lnTo>
                  <a:pt x="14708" y="619267"/>
                </a:lnTo>
                <a:lnTo>
                  <a:pt x="24" y="580418"/>
                </a:lnTo>
                <a:lnTo>
                  <a:pt x="0" y="63868"/>
                </a:lnTo>
                <a:lnTo>
                  <a:pt x="1642" y="49507"/>
                </a:lnTo>
                <a:lnTo>
                  <a:pt x="23303" y="14675"/>
                </a:lnTo>
                <a:lnTo>
                  <a:pt x="62235" y="24"/>
                </a:lnTo>
                <a:lnTo>
                  <a:pt x="64007" y="0"/>
                </a:lnTo>
                <a:close/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579" y="12117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457" y="1255427"/>
            <a:ext cx="146685" cy="152400"/>
          </a:xfrm>
          <a:custGeom>
            <a:avLst/>
            <a:gdLst/>
            <a:ahLst/>
            <a:cxnLst/>
            <a:rect l="l" t="t" r="r" b="b"/>
            <a:pathLst>
              <a:path w="146684" h="152400">
                <a:moveTo>
                  <a:pt x="29341" y="0"/>
                </a:moveTo>
                <a:lnTo>
                  <a:pt x="0" y="0"/>
                </a:lnTo>
                <a:lnTo>
                  <a:pt x="0" y="152291"/>
                </a:lnTo>
                <a:lnTo>
                  <a:pt x="19736" y="152291"/>
                </a:lnTo>
                <a:lnTo>
                  <a:pt x="19736" y="58546"/>
                </a:lnTo>
                <a:lnTo>
                  <a:pt x="19203" y="53223"/>
                </a:lnTo>
                <a:lnTo>
                  <a:pt x="19203" y="23418"/>
                </a:lnTo>
                <a:lnTo>
                  <a:pt x="37289" y="23418"/>
                </a:lnTo>
                <a:lnTo>
                  <a:pt x="29341" y="0"/>
                </a:lnTo>
                <a:close/>
              </a:path>
              <a:path w="146684" h="152400">
                <a:moveTo>
                  <a:pt x="37289" y="23418"/>
                </a:moveTo>
                <a:lnTo>
                  <a:pt x="19203" y="23418"/>
                </a:lnTo>
                <a:lnTo>
                  <a:pt x="62941" y="152291"/>
                </a:lnTo>
                <a:lnTo>
                  <a:pt x="83211" y="152291"/>
                </a:lnTo>
                <a:lnTo>
                  <a:pt x="91159" y="128872"/>
                </a:lnTo>
                <a:lnTo>
                  <a:pt x="73079" y="128872"/>
                </a:lnTo>
                <a:lnTo>
                  <a:pt x="37289" y="23418"/>
                </a:lnTo>
                <a:close/>
              </a:path>
              <a:path w="146684" h="152400">
                <a:moveTo>
                  <a:pt x="146152" y="23418"/>
                </a:moveTo>
                <a:lnTo>
                  <a:pt x="126949" y="23418"/>
                </a:lnTo>
                <a:lnTo>
                  <a:pt x="126949" y="39385"/>
                </a:lnTo>
                <a:lnTo>
                  <a:pt x="126416" y="46836"/>
                </a:lnTo>
                <a:lnTo>
                  <a:pt x="126416" y="152291"/>
                </a:lnTo>
                <a:lnTo>
                  <a:pt x="146152" y="152291"/>
                </a:lnTo>
                <a:lnTo>
                  <a:pt x="146152" y="23418"/>
                </a:lnTo>
                <a:close/>
              </a:path>
              <a:path w="146684" h="152400">
                <a:moveTo>
                  <a:pt x="146152" y="0"/>
                </a:moveTo>
                <a:lnTo>
                  <a:pt x="116818" y="0"/>
                </a:lnTo>
                <a:lnTo>
                  <a:pt x="73079" y="128872"/>
                </a:lnTo>
                <a:lnTo>
                  <a:pt x="91159" y="128872"/>
                </a:lnTo>
                <a:lnTo>
                  <a:pt x="126949" y="23418"/>
                </a:lnTo>
                <a:lnTo>
                  <a:pt x="146152" y="23418"/>
                </a:lnTo>
                <a:lnTo>
                  <a:pt x="146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2640" y="1294583"/>
            <a:ext cx="106045" cy="116839"/>
          </a:xfrm>
          <a:custGeom>
            <a:avLst/>
            <a:gdLst/>
            <a:ahLst/>
            <a:cxnLst/>
            <a:rect l="l" t="t" r="r" b="b"/>
            <a:pathLst>
              <a:path w="106045" h="116840">
                <a:moveTo>
                  <a:pt x="88876" y="15131"/>
                </a:moveTo>
                <a:lnTo>
                  <a:pt x="57047" y="15131"/>
                </a:lnTo>
                <a:lnTo>
                  <a:pt x="63446" y="16196"/>
                </a:lnTo>
                <a:lnTo>
                  <a:pt x="68245" y="19389"/>
                </a:lnTo>
                <a:lnTo>
                  <a:pt x="72510" y="22086"/>
                </a:lnTo>
                <a:lnTo>
                  <a:pt x="74643" y="26840"/>
                </a:lnTo>
                <a:lnTo>
                  <a:pt x="74643" y="38550"/>
                </a:lnTo>
                <a:lnTo>
                  <a:pt x="73577" y="40182"/>
                </a:lnTo>
                <a:lnTo>
                  <a:pt x="71977" y="43375"/>
                </a:lnTo>
                <a:lnTo>
                  <a:pt x="69311" y="44936"/>
                </a:lnTo>
                <a:lnTo>
                  <a:pt x="30935" y="49954"/>
                </a:lnTo>
                <a:lnTo>
                  <a:pt x="18826" y="53912"/>
                </a:lnTo>
                <a:lnTo>
                  <a:pt x="8289" y="61090"/>
                </a:lnTo>
                <a:lnTo>
                  <a:pt x="2055" y="71334"/>
                </a:lnTo>
                <a:lnTo>
                  <a:pt x="0" y="85369"/>
                </a:lnTo>
                <a:lnTo>
                  <a:pt x="2871" y="97505"/>
                </a:lnTo>
                <a:lnTo>
                  <a:pt x="11154" y="108246"/>
                </a:lnTo>
                <a:lnTo>
                  <a:pt x="21922" y="114680"/>
                </a:lnTo>
                <a:lnTo>
                  <a:pt x="35178" y="116824"/>
                </a:lnTo>
                <a:lnTo>
                  <a:pt x="43709" y="116824"/>
                </a:lnTo>
                <a:lnTo>
                  <a:pt x="51708" y="114695"/>
                </a:lnTo>
                <a:lnTo>
                  <a:pt x="58647" y="111005"/>
                </a:lnTo>
                <a:lnTo>
                  <a:pt x="66112" y="107812"/>
                </a:lnTo>
                <a:lnTo>
                  <a:pt x="71444" y="102986"/>
                </a:lnTo>
                <a:lnTo>
                  <a:pt x="73115" y="100857"/>
                </a:lnTo>
                <a:lnTo>
                  <a:pt x="34111" y="100857"/>
                </a:lnTo>
                <a:lnTo>
                  <a:pt x="29305" y="99296"/>
                </a:lnTo>
                <a:lnTo>
                  <a:pt x="21840" y="92909"/>
                </a:lnTo>
                <a:lnTo>
                  <a:pt x="19707" y="88651"/>
                </a:lnTo>
                <a:lnTo>
                  <a:pt x="19707" y="76374"/>
                </a:lnTo>
                <a:lnTo>
                  <a:pt x="22373" y="71052"/>
                </a:lnTo>
                <a:lnTo>
                  <a:pt x="28239" y="67858"/>
                </a:lnTo>
                <a:lnTo>
                  <a:pt x="31438" y="65729"/>
                </a:lnTo>
                <a:lnTo>
                  <a:pt x="36777" y="64665"/>
                </a:lnTo>
                <a:lnTo>
                  <a:pt x="54907" y="61968"/>
                </a:lnTo>
                <a:lnTo>
                  <a:pt x="58113" y="61968"/>
                </a:lnTo>
                <a:lnTo>
                  <a:pt x="65579" y="59839"/>
                </a:lnTo>
                <a:lnTo>
                  <a:pt x="69311" y="59342"/>
                </a:lnTo>
                <a:lnTo>
                  <a:pt x="71977" y="57710"/>
                </a:lnTo>
                <a:lnTo>
                  <a:pt x="74110" y="56646"/>
                </a:lnTo>
                <a:lnTo>
                  <a:pt x="92687" y="56646"/>
                </a:lnTo>
                <a:lnTo>
                  <a:pt x="92612" y="26304"/>
                </a:lnTo>
                <a:lnTo>
                  <a:pt x="88876" y="15131"/>
                </a:lnTo>
                <a:close/>
              </a:path>
              <a:path w="106045" h="116840">
                <a:moveTo>
                  <a:pt x="94040" y="98231"/>
                </a:moveTo>
                <a:lnTo>
                  <a:pt x="75177" y="98231"/>
                </a:lnTo>
                <a:lnTo>
                  <a:pt x="75710" y="102489"/>
                </a:lnTo>
                <a:lnTo>
                  <a:pt x="76776" y="106179"/>
                </a:lnTo>
                <a:lnTo>
                  <a:pt x="78376" y="108308"/>
                </a:lnTo>
                <a:lnTo>
                  <a:pt x="81582" y="113134"/>
                </a:lnTo>
                <a:lnTo>
                  <a:pt x="85848" y="115263"/>
                </a:lnTo>
                <a:lnTo>
                  <a:pt x="98645" y="115263"/>
                </a:lnTo>
                <a:lnTo>
                  <a:pt x="100245" y="114695"/>
                </a:lnTo>
                <a:lnTo>
                  <a:pt x="102385" y="114198"/>
                </a:lnTo>
                <a:lnTo>
                  <a:pt x="105584" y="113631"/>
                </a:lnTo>
                <a:lnTo>
                  <a:pt x="105584" y="100360"/>
                </a:lnTo>
                <a:lnTo>
                  <a:pt x="96513" y="100360"/>
                </a:lnTo>
                <a:lnTo>
                  <a:pt x="94913" y="99792"/>
                </a:lnTo>
                <a:lnTo>
                  <a:pt x="94380" y="98728"/>
                </a:lnTo>
                <a:lnTo>
                  <a:pt x="94040" y="98231"/>
                </a:lnTo>
                <a:close/>
              </a:path>
              <a:path w="106045" h="116840">
                <a:moveTo>
                  <a:pt x="92687" y="56646"/>
                </a:moveTo>
                <a:lnTo>
                  <a:pt x="74110" y="56646"/>
                </a:lnTo>
                <a:lnTo>
                  <a:pt x="73891" y="75605"/>
                </a:lnTo>
                <a:lnTo>
                  <a:pt x="69383" y="87713"/>
                </a:lnTo>
                <a:lnTo>
                  <a:pt x="58647" y="96102"/>
                </a:lnTo>
                <a:lnTo>
                  <a:pt x="52774" y="99296"/>
                </a:lnTo>
                <a:lnTo>
                  <a:pt x="46375" y="100857"/>
                </a:lnTo>
                <a:lnTo>
                  <a:pt x="73115" y="100857"/>
                </a:lnTo>
                <a:lnTo>
                  <a:pt x="75177" y="98231"/>
                </a:lnTo>
                <a:lnTo>
                  <a:pt x="94040" y="98231"/>
                </a:lnTo>
                <a:lnTo>
                  <a:pt x="93313" y="97167"/>
                </a:lnTo>
                <a:lnTo>
                  <a:pt x="92780" y="96102"/>
                </a:lnTo>
                <a:lnTo>
                  <a:pt x="92687" y="56646"/>
                </a:lnTo>
                <a:close/>
              </a:path>
              <a:path w="106045" h="116840">
                <a:moveTo>
                  <a:pt x="105584" y="99792"/>
                </a:moveTo>
                <a:lnTo>
                  <a:pt x="103985" y="99792"/>
                </a:lnTo>
                <a:lnTo>
                  <a:pt x="102918" y="100360"/>
                </a:lnTo>
                <a:lnTo>
                  <a:pt x="105584" y="100360"/>
                </a:lnTo>
                <a:lnTo>
                  <a:pt x="105584" y="99792"/>
                </a:lnTo>
                <a:close/>
              </a:path>
              <a:path w="106045" h="116840">
                <a:moveTo>
                  <a:pt x="39083" y="0"/>
                </a:moveTo>
                <a:lnTo>
                  <a:pt x="27411" y="3584"/>
                </a:lnTo>
                <a:lnTo>
                  <a:pt x="14593" y="10853"/>
                </a:lnTo>
                <a:lnTo>
                  <a:pt x="8311" y="21336"/>
                </a:lnTo>
                <a:lnTo>
                  <a:pt x="5836" y="35924"/>
                </a:lnTo>
                <a:lnTo>
                  <a:pt x="23440" y="35924"/>
                </a:lnTo>
                <a:lnTo>
                  <a:pt x="23973" y="30034"/>
                </a:lnTo>
                <a:lnTo>
                  <a:pt x="25573" y="25776"/>
                </a:lnTo>
                <a:lnTo>
                  <a:pt x="27706" y="22582"/>
                </a:lnTo>
                <a:lnTo>
                  <a:pt x="31971" y="17828"/>
                </a:lnTo>
                <a:lnTo>
                  <a:pt x="38910" y="15131"/>
                </a:lnTo>
                <a:lnTo>
                  <a:pt x="88876" y="15131"/>
                </a:lnTo>
                <a:lnTo>
                  <a:pt x="88664" y="14497"/>
                </a:lnTo>
                <a:lnTo>
                  <a:pt x="78159" y="5132"/>
                </a:lnTo>
                <a:lnTo>
                  <a:pt x="68923" y="1939"/>
                </a:lnTo>
                <a:lnTo>
                  <a:pt x="56419" y="151"/>
                </a:lnTo>
                <a:lnTo>
                  <a:pt x="39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288" y="1293748"/>
            <a:ext cx="97790" cy="158115"/>
          </a:xfrm>
          <a:custGeom>
            <a:avLst/>
            <a:gdLst/>
            <a:ahLst/>
            <a:cxnLst/>
            <a:rect l="l" t="t" r="r" b="b"/>
            <a:pathLst>
              <a:path w="97790" h="158115">
                <a:moveTo>
                  <a:pt x="18136" y="3193"/>
                </a:moveTo>
                <a:lnTo>
                  <a:pt x="0" y="3193"/>
                </a:lnTo>
                <a:lnTo>
                  <a:pt x="0" y="158110"/>
                </a:lnTo>
                <a:lnTo>
                  <a:pt x="18669" y="158110"/>
                </a:lnTo>
                <a:lnTo>
                  <a:pt x="18669" y="101196"/>
                </a:lnTo>
                <a:lnTo>
                  <a:pt x="48544" y="101196"/>
                </a:lnTo>
                <a:lnTo>
                  <a:pt x="18576" y="72328"/>
                </a:lnTo>
                <a:lnTo>
                  <a:pt x="17767" y="56653"/>
                </a:lnTo>
                <a:lnTo>
                  <a:pt x="19510" y="44419"/>
                </a:lnTo>
                <a:lnTo>
                  <a:pt x="23534" y="31855"/>
                </a:lnTo>
                <a:lnTo>
                  <a:pt x="30276" y="23457"/>
                </a:lnTo>
                <a:lnTo>
                  <a:pt x="41488" y="18838"/>
                </a:lnTo>
                <a:lnTo>
                  <a:pt x="59002" y="18274"/>
                </a:lnTo>
                <a:lnTo>
                  <a:pt x="86102" y="18274"/>
                </a:lnTo>
                <a:lnTo>
                  <a:pt x="85949" y="18096"/>
                </a:lnTo>
                <a:lnTo>
                  <a:pt x="18136" y="18096"/>
                </a:lnTo>
                <a:lnTo>
                  <a:pt x="18136" y="3193"/>
                </a:lnTo>
                <a:close/>
              </a:path>
              <a:path w="97790" h="158115">
                <a:moveTo>
                  <a:pt x="86102" y="18274"/>
                </a:moveTo>
                <a:lnTo>
                  <a:pt x="59002" y="18274"/>
                </a:lnTo>
                <a:lnTo>
                  <a:pt x="68740" y="25521"/>
                </a:lnTo>
                <a:lnTo>
                  <a:pt x="76446" y="39807"/>
                </a:lnTo>
                <a:lnTo>
                  <a:pt x="78140" y="50725"/>
                </a:lnTo>
                <a:lnTo>
                  <a:pt x="78309" y="68032"/>
                </a:lnTo>
                <a:lnTo>
                  <a:pt x="75273" y="80753"/>
                </a:lnTo>
                <a:lnTo>
                  <a:pt x="69880" y="90551"/>
                </a:lnTo>
                <a:lnTo>
                  <a:pt x="64541" y="97435"/>
                </a:lnTo>
                <a:lnTo>
                  <a:pt x="57076" y="101196"/>
                </a:lnTo>
                <a:lnTo>
                  <a:pt x="18669" y="101196"/>
                </a:lnTo>
                <a:lnTo>
                  <a:pt x="22935" y="106518"/>
                </a:lnTo>
                <a:lnTo>
                  <a:pt x="26142" y="110208"/>
                </a:lnTo>
                <a:lnTo>
                  <a:pt x="32488" y="113416"/>
                </a:lnTo>
                <a:lnTo>
                  <a:pt x="42528" y="116409"/>
                </a:lnTo>
                <a:lnTo>
                  <a:pt x="59114" y="116891"/>
                </a:lnTo>
                <a:lnTo>
                  <a:pt x="70516" y="112809"/>
                </a:lnTo>
                <a:lnTo>
                  <a:pt x="96711" y="70200"/>
                </a:lnTo>
                <a:lnTo>
                  <a:pt x="97599" y="54076"/>
                </a:lnTo>
                <a:lnTo>
                  <a:pt x="96477" y="41781"/>
                </a:lnTo>
                <a:lnTo>
                  <a:pt x="93102" y="30315"/>
                </a:lnTo>
                <a:lnTo>
                  <a:pt x="86809" y="19100"/>
                </a:lnTo>
                <a:lnTo>
                  <a:pt x="86102" y="18274"/>
                </a:lnTo>
                <a:close/>
              </a:path>
              <a:path w="97790" h="158115">
                <a:moveTo>
                  <a:pt x="52810" y="0"/>
                </a:moveTo>
                <a:lnTo>
                  <a:pt x="44271" y="0"/>
                </a:lnTo>
                <a:lnTo>
                  <a:pt x="36806" y="2128"/>
                </a:lnTo>
                <a:lnTo>
                  <a:pt x="30407" y="6386"/>
                </a:lnTo>
                <a:lnTo>
                  <a:pt x="26142" y="9083"/>
                </a:lnTo>
                <a:lnTo>
                  <a:pt x="21869" y="12773"/>
                </a:lnTo>
                <a:lnTo>
                  <a:pt x="18136" y="18096"/>
                </a:lnTo>
                <a:lnTo>
                  <a:pt x="85949" y="18096"/>
                </a:lnTo>
                <a:lnTo>
                  <a:pt x="76931" y="7556"/>
                </a:lnTo>
                <a:lnTo>
                  <a:pt x="65498" y="1892"/>
                </a:lnTo>
                <a:lnTo>
                  <a:pt x="52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9259" y="14779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259" y="14779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2336" y="1532758"/>
            <a:ext cx="163830" cy="183515"/>
          </a:xfrm>
          <a:custGeom>
            <a:avLst/>
            <a:gdLst/>
            <a:ahLst/>
            <a:cxnLst/>
            <a:rect l="l" t="t" r="r" b="b"/>
            <a:pathLst>
              <a:path w="163829" h="183514">
                <a:moveTo>
                  <a:pt x="97081" y="0"/>
                </a:moveTo>
                <a:lnTo>
                  <a:pt x="68806" y="0"/>
                </a:lnTo>
                <a:lnTo>
                  <a:pt x="0" y="183161"/>
                </a:lnTo>
                <a:lnTo>
                  <a:pt x="25601" y="183161"/>
                </a:lnTo>
                <a:lnTo>
                  <a:pt x="45338" y="128304"/>
                </a:lnTo>
                <a:lnTo>
                  <a:pt x="143787" y="128304"/>
                </a:lnTo>
                <a:lnTo>
                  <a:pt x="136425" y="108079"/>
                </a:lnTo>
                <a:lnTo>
                  <a:pt x="52277" y="108079"/>
                </a:lnTo>
                <a:lnTo>
                  <a:pt x="82144" y="27179"/>
                </a:lnTo>
                <a:lnTo>
                  <a:pt x="106975" y="27179"/>
                </a:lnTo>
                <a:lnTo>
                  <a:pt x="97081" y="0"/>
                </a:lnTo>
                <a:close/>
              </a:path>
              <a:path w="163829" h="183514">
                <a:moveTo>
                  <a:pt x="143787" y="128304"/>
                </a:moveTo>
                <a:lnTo>
                  <a:pt x="117884" y="128304"/>
                </a:lnTo>
                <a:lnTo>
                  <a:pt x="136547" y="183161"/>
                </a:lnTo>
                <a:lnTo>
                  <a:pt x="163756" y="183161"/>
                </a:lnTo>
                <a:lnTo>
                  <a:pt x="143787" y="128304"/>
                </a:lnTo>
                <a:close/>
              </a:path>
              <a:path w="163829" h="183514">
                <a:moveTo>
                  <a:pt x="106975" y="27179"/>
                </a:moveTo>
                <a:lnTo>
                  <a:pt x="82144" y="27179"/>
                </a:lnTo>
                <a:lnTo>
                  <a:pt x="109879" y="108079"/>
                </a:lnTo>
                <a:lnTo>
                  <a:pt x="136425" y="108079"/>
                </a:lnTo>
                <a:lnTo>
                  <a:pt x="106975" y="2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302" y="1982110"/>
            <a:ext cx="875030" cy="986790"/>
          </a:xfrm>
          <a:custGeom>
            <a:avLst/>
            <a:gdLst/>
            <a:ahLst/>
            <a:cxnLst/>
            <a:rect l="l" t="t" r="r" b="b"/>
            <a:pathLst>
              <a:path w="875030" h="986789">
                <a:moveTo>
                  <a:pt x="810740" y="0"/>
                </a:moveTo>
                <a:lnTo>
                  <a:pt x="64009" y="0"/>
                </a:lnTo>
                <a:lnTo>
                  <a:pt x="62235" y="24"/>
                </a:lnTo>
                <a:lnTo>
                  <a:pt x="23300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924245"/>
                </a:lnTo>
                <a:lnTo>
                  <a:pt x="14707" y="963094"/>
                </a:lnTo>
                <a:lnTo>
                  <a:pt x="49616" y="984705"/>
                </a:lnTo>
                <a:lnTo>
                  <a:pt x="64009" y="986344"/>
                </a:lnTo>
                <a:lnTo>
                  <a:pt x="812495" y="986320"/>
                </a:lnTo>
                <a:lnTo>
                  <a:pt x="851426" y="971675"/>
                </a:lnTo>
                <a:lnTo>
                  <a:pt x="873084" y="936839"/>
                </a:lnTo>
                <a:lnTo>
                  <a:pt x="874727" y="922475"/>
                </a:lnTo>
                <a:lnTo>
                  <a:pt x="874703" y="62116"/>
                </a:lnTo>
                <a:lnTo>
                  <a:pt x="860031" y="23257"/>
                </a:lnTo>
                <a:lnTo>
                  <a:pt x="825130" y="1639"/>
                </a:lnTo>
                <a:lnTo>
                  <a:pt x="810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302" y="1982110"/>
            <a:ext cx="875030" cy="986790"/>
          </a:xfrm>
          <a:custGeom>
            <a:avLst/>
            <a:gdLst/>
            <a:ahLst/>
            <a:cxnLst/>
            <a:rect l="l" t="t" r="r" b="b"/>
            <a:pathLst>
              <a:path w="875030" h="986789">
                <a:moveTo>
                  <a:pt x="64009" y="0"/>
                </a:moveTo>
                <a:lnTo>
                  <a:pt x="810740" y="0"/>
                </a:lnTo>
                <a:lnTo>
                  <a:pt x="825130" y="1639"/>
                </a:lnTo>
                <a:lnTo>
                  <a:pt x="860031" y="23257"/>
                </a:lnTo>
                <a:lnTo>
                  <a:pt x="874703" y="62116"/>
                </a:lnTo>
                <a:lnTo>
                  <a:pt x="874727" y="922475"/>
                </a:lnTo>
                <a:lnTo>
                  <a:pt x="873084" y="936839"/>
                </a:lnTo>
                <a:lnTo>
                  <a:pt x="851426" y="971675"/>
                </a:lnTo>
                <a:lnTo>
                  <a:pt x="812495" y="986320"/>
                </a:lnTo>
                <a:lnTo>
                  <a:pt x="64009" y="986344"/>
                </a:lnTo>
                <a:lnTo>
                  <a:pt x="49616" y="984705"/>
                </a:lnTo>
                <a:lnTo>
                  <a:pt x="14707" y="963094"/>
                </a:lnTo>
                <a:lnTo>
                  <a:pt x="24" y="924245"/>
                </a:lnTo>
                <a:lnTo>
                  <a:pt x="0" y="63868"/>
                </a:lnTo>
                <a:lnTo>
                  <a:pt x="1642" y="49507"/>
                </a:lnTo>
                <a:lnTo>
                  <a:pt x="23300" y="14675"/>
                </a:lnTo>
                <a:lnTo>
                  <a:pt x="62235" y="24"/>
                </a:lnTo>
                <a:lnTo>
                  <a:pt x="64009" y="0"/>
                </a:lnTo>
                <a:close/>
              </a:path>
            </a:pathLst>
          </a:custGeom>
          <a:ln w="6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311" y="19821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515" y="2019366"/>
            <a:ext cx="146050" cy="182880"/>
          </a:xfrm>
          <a:custGeom>
            <a:avLst/>
            <a:gdLst/>
            <a:ahLst/>
            <a:cxnLst/>
            <a:rect l="l" t="t" r="r" b="b"/>
            <a:pathLst>
              <a:path w="146050" h="182880">
                <a:moveTo>
                  <a:pt x="29341" y="0"/>
                </a:moveTo>
                <a:lnTo>
                  <a:pt x="0" y="0"/>
                </a:lnTo>
                <a:lnTo>
                  <a:pt x="0" y="182593"/>
                </a:lnTo>
                <a:lnTo>
                  <a:pt x="23468" y="182593"/>
                </a:lnTo>
                <a:lnTo>
                  <a:pt x="23468" y="34560"/>
                </a:lnTo>
                <a:lnTo>
                  <a:pt x="50894" y="34560"/>
                </a:lnTo>
                <a:lnTo>
                  <a:pt x="29341" y="0"/>
                </a:lnTo>
                <a:close/>
              </a:path>
              <a:path w="146050" h="182880">
                <a:moveTo>
                  <a:pt x="50894" y="34560"/>
                </a:moveTo>
                <a:lnTo>
                  <a:pt x="23468" y="34560"/>
                </a:lnTo>
                <a:lnTo>
                  <a:pt x="117344" y="182593"/>
                </a:lnTo>
                <a:lnTo>
                  <a:pt x="145619" y="182593"/>
                </a:lnTo>
                <a:lnTo>
                  <a:pt x="145619" y="147962"/>
                </a:lnTo>
                <a:lnTo>
                  <a:pt x="121617" y="147962"/>
                </a:lnTo>
                <a:lnTo>
                  <a:pt x="50894" y="34560"/>
                </a:lnTo>
                <a:close/>
              </a:path>
              <a:path w="146050" h="182880">
                <a:moveTo>
                  <a:pt x="145619" y="0"/>
                </a:moveTo>
                <a:lnTo>
                  <a:pt x="121617" y="0"/>
                </a:lnTo>
                <a:lnTo>
                  <a:pt x="121617" y="147962"/>
                </a:lnTo>
                <a:lnTo>
                  <a:pt x="145619" y="147962"/>
                </a:lnTo>
                <a:lnTo>
                  <a:pt x="14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0400" y="2064571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39">
                <a:moveTo>
                  <a:pt x="62877" y="0"/>
                </a:moveTo>
                <a:lnTo>
                  <a:pt x="22926" y="15252"/>
                </a:lnTo>
                <a:lnTo>
                  <a:pt x="3092" y="48243"/>
                </a:lnTo>
                <a:lnTo>
                  <a:pt x="0" y="77420"/>
                </a:lnTo>
                <a:lnTo>
                  <a:pt x="1381" y="91223"/>
                </a:lnTo>
                <a:lnTo>
                  <a:pt x="26082" y="132566"/>
                </a:lnTo>
                <a:lnTo>
                  <a:pt x="65139" y="141998"/>
                </a:lnTo>
                <a:lnTo>
                  <a:pt x="78875" y="140061"/>
                </a:lnTo>
                <a:lnTo>
                  <a:pt x="90839" y="135740"/>
                </a:lnTo>
                <a:lnTo>
                  <a:pt x="101211" y="128881"/>
                </a:lnTo>
                <a:lnTo>
                  <a:pt x="106743" y="122982"/>
                </a:lnTo>
                <a:lnTo>
                  <a:pt x="61811" y="122982"/>
                </a:lnTo>
                <a:lnTo>
                  <a:pt x="50697" y="121617"/>
                </a:lnTo>
                <a:lnTo>
                  <a:pt x="23790" y="82681"/>
                </a:lnTo>
                <a:lnTo>
                  <a:pt x="23137" y="66391"/>
                </a:lnTo>
                <a:lnTo>
                  <a:pt x="25078" y="54556"/>
                </a:lnTo>
                <a:lnTo>
                  <a:pt x="29346" y="42683"/>
                </a:lnTo>
                <a:lnTo>
                  <a:pt x="36466" y="30115"/>
                </a:lnTo>
                <a:lnTo>
                  <a:pt x="44673" y="24545"/>
                </a:lnTo>
                <a:lnTo>
                  <a:pt x="57387" y="21701"/>
                </a:lnTo>
                <a:lnTo>
                  <a:pt x="109118" y="21701"/>
                </a:lnTo>
                <a:lnTo>
                  <a:pt x="99513" y="11502"/>
                </a:lnTo>
                <a:lnTo>
                  <a:pt x="88436" y="5117"/>
                </a:lnTo>
                <a:lnTo>
                  <a:pt x="76182" y="1280"/>
                </a:lnTo>
                <a:lnTo>
                  <a:pt x="62877" y="0"/>
                </a:lnTo>
                <a:close/>
              </a:path>
              <a:path w="123825" h="142239">
                <a:moveTo>
                  <a:pt x="109118" y="21701"/>
                </a:moveTo>
                <a:lnTo>
                  <a:pt x="57387" y="21701"/>
                </a:lnTo>
                <a:lnTo>
                  <a:pt x="76154" y="21825"/>
                </a:lnTo>
                <a:lnTo>
                  <a:pt x="87087" y="28196"/>
                </a:lnTo>
                <a:lnTo>
                  <a:pt x="95160" y="38826"/>
                </a:lnTo>
                <a:lnTo>
                  <a:pt x="98394" y="47426"/>
                </a:lnTo>
                <a:lnTo>
                  <a:pt x="100086" y="59527"/>
                </a:lnTo>
                <a:lnTo>
                  <a:pt x="100383" y="76794"/>
                </a:lnTo>
                <a:lnTo>
                  <a:pt x="98410" y="87841"/>
                </a:lnTo>
                <a:lnTo>
                  <a:pt x="94104" y="99943"/>
                </a:lnTo>
                <a:lnTo>
                  <a:pt x="86784" y="114109"/>
                </a:lnTo>
                <a:lnTo>
                  <a:pt x="76084" y="120744"/>
                </a:lnTo>
                <a:lnTo>
                  <a:pt x="61811" y="122982"/>
                </a:lnTo>
                <a:lnTo>
                  <a:pt x="106743" y="122982"/>
                </a:lnTo>
                <a:lnTo>
                  <a:pt x="123320" y="73817"/>
                </a:lnTo>
                <a:lnTo>
                  <a:pt x="123617" y="56683"/>
                </a:lnTo>
                <a:lnTo>
                  <a:pt x="121227" y="44458"/>
                </a:lnTo>
                <a:lnTo>
                  <a:pt x="116660" y="33045"/>
                </a:lnTo>
                <a:lnTo>
                  <a:pt x="109546" y="22155"/>
                </a:lnTo>
                <a:lnTo>
                  <a:pt x="109118" y="21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2449" y="2018302"/>
            <a:ext cx="118745" cy="188595"/>
          </a:xfrm>
          <a:custGeom>
            <a:avLst/>
            <a:gdLst/>
            <a:ahLst/>
            <a:cxnLst/>
            <a:rect l="l" t="t" r="r" b="b"/>
            <a:pathLst>
              <a:path w="118745" h="188594">
                <a:moveTo>
                  <a:pt x="57375" y="47901"/>
                </a:moveTo>
                <a:lnTo>
                  <a:pt x="20506" y="63576"/>
                </a:lnTo>
                <a:lnTo>
                  <a:pt x="2454" y="97854"/>
                </a:lnTo>
                <a:lnTo>
                  <a:pt x="0" y="126972"/>
                </a:lnTo>
                <a:lnTo>
                  <a:pt x="1772" y="139584"/>
                </a:lnTo>
                <a:lnTo>
                  <a:pt x="19989" y="173722"/>
                </a:lnTo>
                <a:lnTo>
                  <a:pt x="55005" y="188411"/>
                </a:lnTo>
                <a:lnTo>
                  <a:pt x="68166" y="187101"/>
                </a:lnTo>
                <a:lnTo>
                  <a:pt x="79759" y="182830"/>
                </a:lnTo>
                <a:lnTo>
                  <a:pt x="89588" y="175642"/>
                </a:lnTo>
                <a:lnTo>
                  <a:pt x="95047" y="168660"/>
                </a:lnTo>
                <a:lnTo>
                  <a:pt x="58553" y="168660"/>
                </a:lnTo>
                <a:lnTo>
                  <a:pt x="47587" y="166054"/>
                </a:lnTo>
                <a:lnTo>
                  <a:pt x="37663" y="158648"/>
                </a:lnTo>
                <a:lnTo>
                  <a:pt x="27924" y="144797"/>
                </a:lnTo>
                <a:lnTo>
                  <a:pt x="24763" y="132617"/>
                </a:lnTo>
                <a:lnTo>
                  <a:pt x="23768" y="118653"/>
                </a:lnTo>
                <a:lnTo>
                  <a:pt x="24305" y="108107"/>
                </a:lnTo>
                <a:lnTo>
                  <a:pt x="41826" y="73484"/>
                </a:lnTo>
                <a:lnTo>
                  <a:pt x="68731" y="68357"/>
                </a:lnTo>
                <a:lnTo>
                  <a:pt x="118176" y="68357"/>
                </a:lnTo>
                <a:lnTo>
                  <a:pt x="118176" y="67558"/>
                </a:lnTo>
                <a:lnTo>
                  <a:pt x="96840" y="67558"/>
                </a:lnTo>
                <a:lnTo>
                  <a:pt x="91508" y="61171"/>
                </a:lnTo>
                <a:lnTo>
                  <a:pt x="87242" y="56914"/>
                </a:lnTo>
                <a:lnTo>
                  <a:pt x="82192" y="53819"/>
                </a:lnTo>
                <a:lnTo>
                  <a:pt x="70895" y="49381"/>
                </a:lnTo>
                <a:lnTo>
                  <a:pt x="57375" y="47901"/>
                </a:lnTo>
                <a:close/>
              </a:path>
              <a:path w="118745" h="188594">
                <a:moveTo>
                  <a:pt x="118176" y="164993"/>
                </a:moveTo>
                <a:lnTo>
                  <a:pt x="97914" y="164993"/>
                </a:lnTo>
                <a:lnTo>
                  <a:pt x="97914" y="183657"/>
                </a:lnTo>
                <a:lnTo>
                  <a:pt x="118176" y="183657"/>
                </a:lnTo>
                <a:lnTo>
                  <a:pt x="118176" y="164993"/>
                </a:lnTo>
                <a:close/>
              </a:path>
              <a:path w="118745" h="188594">
                <a:moveTo>
                  <a:pt x="118176" y="68357"/>
                </a:moveTo>
                <a:lnTo>
                  <a:pt x="68731" y="68357"/>
                </a:lnTo>
                <a:lnTo>
                  <a:pt x="79442" y="73456"/>
                </a:lnTo>
                <a:lnTo>
                  <a:pt x="90533" y="84436"/>
                </a:lnTo>
                <a:lnTo>
                  <a:pt x="94357" y="93924"/>
                </a:lnTo>
                <a:lnTo>
                  <a:pt x="96539" y="107040"/>
                </a:lnTo>
                <a:lnTo>
                  <a:pt x="97110" y="124802"/>
                </a:lnTo>
                <a:lnTo>
                  <a:pt x="95115" y="137137"/>
                </a:lnTo>
                <a:lnTo>
                  <a:pt x="90666" y="148741"/>
                </a:lnTo>
                <a:lnTo>
                  <a:pt x="83161" y="160250"/>
                </a:lnTo>
                <a:lnTo>
                  <a:pt x="72776" y="166645"/>
                </a:lnTo>
                <a:lnTo>
                  <a:pt x="58553" y="168660"/>
                </a:lnTo>
                <a:lnTo>
                  <a:pt x="95047" y="168660"/>
                </a:lnTo>
                <a:lnTo>
                  <a:pt x="97914" y="164993"/>
                </a:lnTo>
                <a:lnTo>
                  <a:pt x="118176" y="164993"/>
                </a:lnTo>
                <a:lnTo>
                  <a:pt x="118176" y="68357"/>
                </a:lnTo>
                <a:close/>
              </a:path>
              <a:path w="118745" h="188594">
                <a:moveTo>
                  <a:pt x="118176" y="0"/>
                </a:moveTo>
                <a:lnTo>
                  <a:pt x="96840" y="0"/>
                </a:lnTo>
                <a:lnTo>
                  <a:pt x="96840" y="67558"/>
                </a:lnTo>
                <a:lnTo>
                  <a:pt x="118176" y="67558"/>
                </a:lnTo>
                <a:lnTo>
                  <a:pt x="1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310" y="2065636"/>
            <a:ext cx="121920" cy="141605"/>
          </a:xfrm>
          <a:custGeom>
            <a:avLst/>
            <a:gdLst/>
            <a:ahLst/>
            <a:cxnLst/>
            <a:rect l="l" t="t" r="r" b="b"/>
            <a:pathLst>
              <a:path w="121920" h="141605">
                <a:moveTo>
                  <a:pt x="62392" y="0"/>
                </a:moveTo>
                <a:lnTo>
                  <a:pt x="25738" y="12028"/>
                </a:lnTo>
                <a:lnTo>
                  <a:pt x="2230" y="51580"/>
                </a:lnTo>
                <a:lnTo>
                  <a:pt x="0" y="83139"/>
                </a:lnTo>
                <a:lnTo>
                  <a:pt x="2292" y="95260"/>
                </a:lnTo>
                <a:lnTo>
                  <a:pt x="22997" y="128928"/>
                </a:lnTo>
                <a:lnTo>
                  <a:pt x="59193" y="141078"/>
                </a:lnTo>
                <a:lnTo>
                  <a:pt x="65599" y="141078"/>
                </a:lnTo>
                <a:lnTo>
                  <a:pt x="102917" y="125679"/>
                </a:lnTo>
                <a:lnTo>
                  <a:pt x="107858" y="120410"/>
                </a:lnTo>
                <a:lnTo>
                  <a:pt x="49796" y="120410"/>
                </a:lnTo>
                <a:lnTo>
                  <a:pt x="39153" y="114468"/>
                </a:lnTo>
                <a:lnTo>
                  <a:pt x="28992" y="102507"/>
                </a:lnTo>
                <a:lnTo>
                  <a:pt x="25138" y="90707"/>
                </a:lnTo>
                <a:lnTo>
                  <a:pt x="23460" y="76642"/>
                </a:lnTo>
                <a:lnTo>
                  <a:pt x="121469" y="68470"/>
                </a:lnTo>
                <a:lnTo>
                  <a:pt x="120779" y="59113"/>
                </a:lnTo>
                <a:lnTo>
                  <a:pt x="98154" y="59113"/>
                </a:lnTo>
                <a:lnTo>
                  <a:pt x="24556" y="53279"/>
                </a:lnTo>
                <a:lnTo>
                  <a:pt x="54587" y="21261"/>
                </a:lnTo>
                <a:lnTo>
                  <a:pt x="71726" y="20814"/>
                </a:lnTo>
                <a:lnTo>
                  <a:pt x="107981" y="20814"/>
                </a:lnTo>
                <a:lnTo>
                  <a:pt x="99802" y="12936"/>
                </a:lnTo>
                <a:lnTo>
                  <a:pt x="87090" y="5440"/>
                </a:lnTo>
                <a:lnTo>
                  <a:pt x="74921" y="1310"/>
                </a:lnTo>
                <a:lnTo>
                  <a:pt x="62392" y="0"/>
                </a:lnTo>
                <a:close/>
              </a:path>
              <a:path w="121920" h="141605">
                <a:moveTo>
                  <a:pt x="119483" y="94738"/>
                </a:moveTo>
                <a:lnTo>
                  <a:pt x="97585" y="94738"/>
                </a:lnTo>
                <a:lnTo>
                  <a:pt x="96021" y="100628"/>
                </a:lnTo>
                <a:lnTo>
                  <a:pt x="92822" y="105383"/>
                </a:lnTo>
                <a:lnTo>
                  <a:pt x="87330" y="111939"/>
                </a:lnTo>
                <a:lnTo>
                  <a:pt x="79212" y="117273"/>
                </a:lnTo>
                <a:lnTo>
                  <a:pt x="67304" y="120245"/>
                </a:lnTo>
                <a:lnTo>
                  <a:pt x="49796" y="120410"/>
                </a:lnTo>
                <a:lnTo>
                  <a:pt x="107858" y="120410"/>
                </a:lnTo>
                <a:lnTo>
                  <a:pt x="110382" y="117163"/>
                </a:lnTo>
                <a:lnTo>
                  <a:pt x="113582" y="110776"/>
                </a:lnTo>
                <a:lnTo>
                  <a:pt x="116781" y="104886"/>
                </a:lnTo>
                <a:lnTo>
                  <a:pt x="118914" y="99564"/>
                </a:lnTo>
                <a:lnTo>
                  <a:pt x="119483" y="94738"/>
                </a:lnTo>
                <a:close/>
              </a:path>
              <a:path w="121920" h="141605">
                <a:moveTo>
                  <a:pt x="107981" y="20814"/>
                </a:moveTo>
                <a:lnTo>
                  <a:pt x="71726" y="20814"/>
                </a:lnTo>
                <a:lnTo>
                  <a:pt x="83482" y="26074"/>
                </a:lnTo>
                <a:lnTo>
                  <a:pt x="91755" y="35695"/>
                </a:lnTo>
                <a:lnTo>
                  <a:pt x="95452" y="41514"/>
                </a:lnTo>
                <a:lnTo>
                  <a:pt x="97585" y="49533"/>
                </a:lnTo>
                <a:lnTo>
                  <a:pt x="98154" y="59113"/>
                </a:lnTo>
                <a:lnTo>
                  <a:pt x="120779" y="59113"/>
                </a:lnTo>
                <a:lnTo>
                  <a:pt x="120527" y="55697"/>
                </a:lnTo>
                <a:lnTo>
                  <a:pt x="118847" y="44300"/>
                </a:lnTo>
                <a:lnTo>
                  <a:pt x="114985" y="33017"/>
                </a:lnTo>
                <a:lnTo>
                  <a:pt x="108164" y="20991"/>
                </a:lnTo>
                <a:lnTo>
                  <a:pt x="107981" y="20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571" y="2290808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89683" y="0"/>
                </a:moveTo>
                <a:lnTo>
                  <a:pt x="64007" y="0"/>
                </a:lnTo>
                <a:lnTo>
                  <a:pt x="62235" y="24"/>
                </a:lnTo>
                <a:lnTo>
                  <a:pt x="23303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580418"/>
                </a:lnTo>
                <a:lnTo>
                  <a:pt x="14708" y="619267"/>
                </a:lnTo>
                <a:lnTo>
                  <a:pt x="49616" y="640879"/>
                </a:lnTo>
                <a:lnTo>
                  <a:pt x="64007" y="642518"/>
                </a:lnTo>
                <a:lnTo>
                  <a:pt x="691466" y="642494"/>
                </a:lnTo>
                <a:lnTo>
                  <a:pt x="730605" y="627849"/>
                </a:lnTo>
                <a:lnTo>
                  <a:pt x="752056" y="593013"/>
                </a:lnTo>
                <a:lnTo>
                  <a:pt x="753670" y="578649"/>
                </a:lnTo>
                <a:lnTo>
                  <a:pt x="753646" y="62116"/>
                </a:lnTo>
                <a:lnTo>
                  <a:pt x="739158" y="23257"/>
                </a:lnTo>
                <a:lnTo>
                  <a:pt x="704250" y="1639"/>
                </a:lnTo>
                <a:lnTo>
                  <a:pt x="6896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571" y="2290808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4007" y="0"/>
                </a:moveTo>
                <a:lnTo>
                  <a:pt x="689683" y="0"/>
                </a:lnTo>
                <a:lnTo>
                  <a:pt x="704250" y="1639"/>
                </a:lnTo>
                <a:lnTo>
                  <a:pt x="739158" y="23257"/>
                </a:lnTo>
                <a:lnTo>
                  <a:pt x="753646" y="62116"/>
                </a:lnTo>
                <a:lnTo>
                  <a:pt x="753670" y="578649"/>
                </a:lnTo>
                <a:lnTo>
                  <a:pt x="752056" y="593013"/>
                </a:lnTo>
                <a:lnTo>
                  <a:pt x="730605" y="627849"/>
                </a:lnTo>
                <a:lnTo>
                  <a:pt x="691466" y="642494"/>
                </a:lnTo>
                <a:lnTo>
                  <a:pt x="64007" y="642518"/>
                </a:lnTo>
                <a:lnTo>
                  <a:pt x="49616" y="640879"/>
                </a:lnTo>
                <a:lnTo>
                  <a:pt x="14708" y="619267"/>
                </a:lnTo>
                <a:lnTo>
                  <a:pt x="24" y="580418"/>
                </a:lnTo>
                <a:lnTo>
                  <a:pt x="0" y="63868"/>
                </a:lnTo>
                <a:lnTo>
                  <a:pt x="1642" y="49507"/>
                </a:lnTo>
                <a:lnTo>
                  <a:pt x="23303" y="14675"/>
                </a:lnTo>
                <a:lnTo>
                  <a:pt x="62235" y="24"/>
                </a:lnTo>
                <a:lnTo>
                  <a:pt x="64007" y="0"/>
                </a:lnTo>
                <a:close/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579" y="22908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839" y="2325936"/>
            <a:ext cx="754380" cy="165100"/>
          </a:xfrm>
          <a:custGeom>
            <a:avLst/>
            <a:gdLst/>
            <a:ahLst/>
            <a:cxnLst/>
            <a:rect l="l" t="t" r="r" b="b"/>
            <a:pathLst>
              <a:path w="754380" h="165100">
                <a:moveTo>
                  <a:pt x="0" y="0"/>
                </a:moveTo>
                <a:lnTo>
                  <a:pt x="754203" y="0"/>
                </a:lnTo>
                <a:lnTo>
                  <a:pt x="754203" y="164497"/>
                </a:lnTo>
                <a:lnTo>
                  <a:pt x="0" y="164497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2457" y="2333955"/>
            <a:ext cx="146685" cy="152400"/>
          </a:xfrm>
          <a:custGeom>
            <a:avLst/>
            <a:gdLst/>
            <a:ahLst/>
            <a:cxnLst/>
            <a:rect l="l" t="t" r="r" b="b"/>
            <a:pathLst>
              <a:path w="146684" h="152400">
                <a:moveTo>
                  <a:pt x="29341" y="0"/>
                </a:moveTo>
                <a:lnTo>
                  <a:pt x="0" y="0"/>
                </a:lnTo>
                <a:lnTo>
                  <a:pt x="0" y="152220"/>
                </a:lnTo>
                <a:lnTo>
                  <a:pt x="19736" y="152220"/>
                </a:lnTo>
                <a:lnTo>
                  <a:pt x="19736" y="59113"/>
                </a:lnTo>
                <a:lnTo>
                  <a:pt x="19203" y="53223"/>
                </a:lnTo>
                <a:lnTo>
                  <a:pt x="19203" y="23915"/>
                </a:lnTo>
                <a:lnTo>
                  <a:pt x="37462" y="23915"/>
                </a:lnTo>
                <a:lnTo>
                  <a:pt x="29341" y="0"/>
                </a:lnTo>
                <a:close/>
              </a:path>
              <a:path w="146684" h="152400">
                <a:moveTo>
                  <a:pt x="37462" y="23915"/>
                </a:moveTo>
                <a:lnTo>
                  <a:pt x="19203" y="23915"/>
                </a:lnTo>
                <a:lnTo>
                  <a:pt x="62941" y="152220"/>
                </a:lnTo>
                <a:lnTo>
                  <a:pt x="83211" y="152220"/>
                </a:lnTo>
                <a:lnTo>
                  <a:pt x="91194" y="128801"/>
                </a:lnTo>
                <a:lnTo>
                  <a:pt x="73079" y="128801"/>
                </a:lnTo>
                <a:lnTo>
                  <a:pt x="37462" y="23915"/>
                </a:lnTo>
                <a:close/>
              </a:path>
              <a:path w="146684" h="152400">
                <a:moveTo>
                  <a:pt x="146152" y="23915"/>
                </a:moveTo>
                <a:lnTo>
                  <a:pt x="126949" y="23915"/>
                </a:lnTo>
                <a:lnTo>
                  <a:pt x="126949" y="39882"/>
                </a:lnTo>
                <a:lnTo>
                  <a:pt x="126416" y="46836"/>
                </a:lnTo>
                <a:lnTo>
                  <a:pt x="126416" y="152220"/>
                </a:lnTo>
                <a:lnTo>
                  <a:pt x="146152" y="152220"/>
                </a:lnTo>
                <a:lnTo>
                  <a:pt x="146152" y="23915"/>
                </a:lnTo>
                <a:close/>
              </a:path>
              <a:path w="146684" h="152400">
                <a:moveTo>
                  <a:pt x="146152" y="0"/>
                </a:moveTo>
                <a:lnTo>
                  <a:pt x="116818" y="0"/>
                </a:lnTo>
                <a:lnTo>
                  <a:pt x="73079" y="128801"/>
                </a:lnTo>
                <a:lnTo>
                  <a:pt x="91194" y="128801"/>
                </a:lnTo>
                <a:lnTo>
                  <a:pt x="126949" y="23915"/>
                </a:lnTo>
                <a:lnTo>
                  <a:pt x="146152" y="23915"/>
                </a:lnTo>
                <a:lnTo>
                  <a:pt x="146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2635" y="2373568"/>
            <a:ext cx="106045" cy="116839"/>
          </a:xfrm>
          <a:custGeom>
            <a:avLst/>
            <a:gdLst/>
            <a:ahLst/>
            <a:cxnLst/>
            <a:rect l="l" t="t" r="r" b="b"/>
            <a:pathLst>
              <a:path w="106045" h="116839">
                <a:moveTo>
                  <a:pt x="88796" y="14675"/>
                </a:moveTo>
                <a:lnTo>
                  <a:pt x="57053" y="14675"/>
                </a:lnTo>
                <a:lnTo>
                  <a:pt x="63451" y="16307"/>
                </a:lnTo>
                <a:lnTo>
                  <a:pt x="68250" y="18933"/>
                </a:lnTo>
                <a:lnTo>
                  <a:pt x="72516" y="22126"/>
                </a:lnTo>
                <a:lnTo>
                  <a:pt x="74649" y="26384"/>
                </a:lnTo>
                <a:lnTo>
                  <a:pt x="74649" y="38661"/>
                </a:lnTo>
                <a:lnTo>
                  <a:pt x="73582" y="40222"/>
                </a:lnTo>
                <a:lnTo>
                  <a:pt x="71983" y="43416"/>
                </a:lnTo>
                <a:lnTo>
                  <a:pt x="69317" y="45048"/>
                </a:lnTo>
                <a:lnTo>
                  <a:pt x="65051" y="45545"/>
                </a:lnTo>
                <a:lnTo>
                  <a:pt x="31179" y="49846"/>
                </a:lnTo>
                <a:lnTo>
                  <a:pt x="18964" y="53714"/>
                </a:lnTo>
                <a:lnTo>
                  <a:pt x="8464" y="60931"/>
                </a:lnTo>
                <a:lnTo>
                  <a:pt x="2102" y="70828"/>
                </a:lnTo>
                <a:lnTo>
                  <a:pt x="0" y="85189"/>
                </a:lnTo>
                <a:lnTo>
                  <a:pt x="2827" y="97287"/>
                </a:lnTo>
                <a:lnTo>
                  <a:pt x="11037" y="108172"/>
                </a:lnTo>
                <a:lnTo>
                  <a:pt x="21849" y="114426"/>
                </a:lnTo>
                <a:lnTo>
                  <a:pt x="35183" y="116368"/>
                </a:lnTo>
                <a:lnTo>
                  <a:pt x="43715" y="116368"/>
                </a:lnTo>
                <a:lnTo>
                  <a:pt x="51713" y="114736"/>
                </a:lnTo>
                <a:lnTo>
                  <a:pt x="58652" y="111046"/>
                </a:lnTo>
                <a:lnTo>
                  <a:pt x="66117" y="107284"/>
                </a:lnTo>
                <a:lnTo>
                  <a:pt x="71450" y="103026"/>
                </a:lnTo>
                <a:lnTo>
                  <a:pt x="73121" y="100898"/>
                </a:lnTo>
                <a:lnTo>
                  <a:pt x="34117" y="100898"/>
                </a:lnTo>
                <a:lnTo>
                  <a:pt x="29311" y="99336"/>
                </a:lnTo>
                <a:lnTo>
                  <a:pt x="21846" y="92949"/>
                </a:lnTo>
                <a:lnTo>
                  <a:pt x="19713" y="88691"/>
                </a:lnTo>
                <a:lnTo>
                  <a:pt x="19713" y="76415"/>
                </a:lnTo>
                <a:lnTo>
                  <a:pt x="22379" y="71092"/>
                </a:lnTo>
                <a:lnTo>
                  <a:pt x="28244" y="67899"/>
                </a:lnTo>
                <a:lnTo>
                  <a:pt x="31444" y="65770"/>
                </a:lnTo>
                <a:lnTo>
                  <a:pt x="36783" y="64209"/>
                </a:lnTo>
                <a:lnTo>
                  <a:pt x="43715" y="63641"/>
                </a:lnTo>
                <a:lnTo>
                  <a:pt x="54913" y="62080"/>
                </a:lnTo>
                <a:lnTo>
                  <a:pt x="58119" y="61512"/>
                </a:lnTo>
                <a:lnTo>
                  <a:pt x="61852" y="61015"/>
                </a:lnTo>
                <a:lnTo>
                  <a:pt x="69317" y="58886"/>
                </a:lnTo>
                <a:lnTo>
                  <a:pt x="71983" y="57822"/>
                </a:lnTo>
                <a:lnTo>
                  <a:pt x="74116" y="56189"/>
                </a:lnTo>
                <a:lnTo>
                  <a:pt x="92712" y="56189"/>
                </a:lnTo>
                <a:lnTo>
                  <a:pt x="92654" y="26425"/>
                </a:lnTo>
                <a:lnTo>
                  <a:pt x="88796" y="14675"/>
                </a:lnTo>
                <a:close/>
              </a:path>
              <a:path w="106045" h="116839">
                <a:moveTo>
                  <a:pt x="94385" y="98272"/>
                </a:moveTo>
                <a:lnTo>
                  <a:pt x="75182" y="98272"/>
                </a:lnTo>
                <a:lnTo>
                  <a:pt x="75715" y="102530"/>
                </a:lnTo>
                <a:lnTo>
                  <a:pt x="76782" y="106220"/>
                </a:lnTo>
                <a:lnTo>
                  <a:pt x="78381" y="108349"/>
                </a:lnTo>
                <a:lnTo>
                  <a:pt x="81588" y="113174"/>
                </a:lnTo>
                <a:lnTo>
                  <a:pt x="85854" y="115303"/>
                </a:lnTo>
                <a:lnTo>
                  <a:pt x="97051" y="115303"/>
                </a:lnTo>
                <a:lnTo>
                  <a:pt x="98651" y="114736"/>
                </a:lnTo>
                <a:lnTo>
                  <a:pt x="100251" y="114736"/>
                </a:lnTo>
                <a:lnTo>
                  <a:pt x="102391" y="114239"/>
                </a:lnTo>
                <a:lnTo>
                  <a:pt x="105590" y="113174"/>
                </a:lnTo>
                <a:lnTo>
                  <a:pt x="105590" y="100401"/>
                </a:lnTo>
                <a:lnTo>
                  <a:pt x="96518" y="100401"/>
                </a:lnTo>
                <a:lnTo>
                  <a:pt x="94918" y="99833"/>
                </a:lnTo>
                <a:lnTo>
                  <a:pt x="94385" y="98272"/>
                </a:lnTo>
                <a:close/>
              </a:path>
              <a:path w="106045" h="116839">
                <a:moveTo>
                  <a:pt x="92712" y="56189"/>
                </a:moveTo>
                <a:lnTo>
                  <a:pt x="74116" y="56189"/>
                </a:lnTo>
                <a:lnTo>
                  <a:pt x="73842" y="75730"/>
                </a:lnTo>
                <a:lnTo>
                  <a:pt x="69265" y="87877"/>
                </a:lnTo>
                <a:lnTo>
                  <a:pt x="58652" y="96143"/>
                </a:lnTo>
                <a:lnTo>
                  <a:pt x="52780" y="99336"/>
                </a:lnTo>
                <a:lnTo>
                  <a:pt x="46381" y="100898"/>
                </a:lnTo>
                <a:lnTo>
                  <a:pt x="73121" y="100898"/>
                </a:lnTo>
                <a:lnTo>
                  <a:pt x="75182" y="98272"/>
                </a:lnTo>
                <a:lnTo>
                  <a:pt x="94385" y="98272"/>
                </a:lnTo>
                <a:lnTo>
                  <a:pt x="93319" y="97207"/>
                </a:lnTo>
                <a:lnTo>
                  <a:pt x="92786" y="95575"/>
                </a:lnTo>
                <a:lnTo>
                  <a:pt x="92712" y="56189"/>
                </a:lnTo>
                <a:close/>
              </a:path>
              <a:path w="106045" h="116839">
                <a:moveTo>
                  <a:pt x="105590" y="99336"/>
                </a:moveTo>
                <a:lnTo>
                  <a:pt x="103990" y="99833"/>
                </a:lnTo>
                <a:lnTo>
                  <a:pt x="101857" y="99833"/>
                </a:lnTo>
                <a:lnTo>
                  <a:pt x="100784" y="100401"/>
                </a:lnTo>
                <a:lnTo>
                  <a:pt x="105590" y="100401"/>
                </a:lnTo>
                <a:lnTo>
                  <a:pt x="105590" y="99336"/>
                </a:lnTo>
                <a:close/>
              </a:path>
              <a:path w="106045" h="116839">
                <a:moveTo>
                  <a:pt x="39288" y="0"/>
                </a:moveTo>
                <a:lnTo>
                  <a:pt x="27583" y="3513"/>
                </a:lnTo>
                <a:lnTo>
                  <a:pt x="14838" y="10649"/>
                </a:lnTo>
                <a:lnTo>
                  <a:pt x="8380" y="21093"/>
                </a:lnTo>
                <a:lnTo>
                  <a:pt x="5842" y="35468"/>
                </a:lnTo>
                <a:lnTo>
                  <a:pt x="23445" y="35468"/>
                </a:lnTo>
                <a:lnTo>
                  <a:pt x="23979" y="30145"/>
                </a:lnTo>
                <a:lnTo>
                  <a:pt x="25578" y="25887"/>
                </a:lnTo>
                <a:lnTo>
                  <a:pt x="27711" y="22694"/>
                </a:lnTo>
                <a:lnTo>
                  <a:pt x="31977" y="17372"/>
                </a:lnTo>
                <a:lnTo>
                  <a:pt x="38916" y="14675"/>
                </a:lnTo>
                <a:lnTo>
                  <a:pt x="88796" y="14675"/>
                </a:lnTo>
                <a:lnTo>
                  <a:pt x="78274" y="5130"/>
                </a:lnTo>
                <a:lnTo>
                  <a:pt x="69036" y="1770"/>
                </a:lnTo>
                <a:lnTo>
                  <a:pt x="56559" y="77"/>
                </a:lnTo>
                <a:lnTo>
                  <a:pt x="39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5288" y="2372773"/>
            <a:ext cx="97790" cy="158115"/>
          </a:xfrm>
          <a:custGeom>
            <a:avLst/>
            <a:gdLst/>
            <a:ahLst/>
            <a:cxnLst/>
            <a:rect l="l" t="t" r="r" b="b"/>
            <a:pathLst>
              <a:path w="97790" h="158114">
                <a:moveTo>
                  <a:pt x="18136" y="3193"/>
                </a:moveTo>
                <a:lnTo>
                  <a:pt x="0" y="3193"/>
                </a:lnTo>
                <a:lnTo>
                  <a:pt x="0" y="158110"/>
                </a:lnTo>
                <a:lnTo>
                  <a:pt x="18669" y="158110"/>
                </a:lnTo>
                <a:lnTo>
                  <a:pt x="18669" y="101196"/>
                </a:lnTo>
                <a:lnTo>
                  <a:pt x="48544" y="101196"/>
                </a:lnTo>
                <a:lnTo>
                  <a:pt x="18557" y="71995"/>
                </a:lnTo>
                <a:lnTo>
                  <a:pt x="17758" y="56375"/>
                </a:lnTo>
                <a:lnTo>
                  <a:pt x="19515" y="44299"/>
                </a:lnTo>
                <a:lnTo>
                  <a:pt x="23654" y="31600"/>
                </a:lnTo>
                <a:lnTo>
                  <a:pt x="30414" y="23183"/>
                </a:lnTo>
                <a:lnTo>
                  <a:pt x="41608" y="18469"/>
                </a:lnTo>
                <a:lnTo>
                  <a:pt x="59032" y="17902"/>
                </a:lnTo>
                <a:lnTo>
                  <a:pt x="85784" y="17902"/>
                </a:lnTo>
                <a:lnTo>
                  <a:pt x="85524" y="17599"/>
                </a:lnTo>
                <a:lnTo>
                  <a:pt x="18136" y="17599"/>
                </a:lnTo>
                <a:lnTo>
                  <a:pt x="18136" y="3193"/>
                </a:lnTo>
                <a:close/>
              </a:path>
              <a:path w="97790" h="158114">
                <a:moveTo>
                  <a:pt x="85784" y="17902"/>
                </a:moveTo>
                <a:lnTo>
                  <a:pt x="59032" y="17902"/>
                </a:lnTo>
                <a:lnTo>
                  <a:pt x="68733" y="25337"/>
                </a:lnTo>
                <a:lnTo>
                  <a:pt x="76376" y="39475"/>
                </a:lnTo>
                <a:lnTo>
                  <a:pt x="78140" y="50187"/>
                </a:lnTo>
                <a:lnTo>
                  <a:pt x="78373" y="67536"/>
                </a:lnTo>
                <a:lnTo>
                  <a:pt x="75350" y="80412"/>
                </a:lnTo>
                <a:lnTo>
                  <a:pt x="69880" y="89983"/>
                </a:lnTo>
                <a:lnTo>
                  <a:pt x="64541" y="97435"/>
                </a:lnTo>
                <a:lnTo>
                  <a:pt x="57076" y="101196"/>
                </a:lnTo>
                <a:lnTo>
                  <a:pt x="18669" y="101196"/>
                </a:lnTo>
                <a:lnTo>
                  <a:pt x="22935" y="106518"/>
                </a:lnTo>
                <a:lnTo>
                  <a:pt x="26142" y="109712"/>
                </a:lnTo>
                <a:lnTo>
                  <a:pt x="32382" y="113332"/>
                </a:lnTo>
                <a:lnTo>
                  <a:pt x="42423" y="116099"/>
                </a:lnTo>
                <a:lnTo>
                  <a:pt x="59020" y="116419"/>
                </a:lnTo>
                <a:lnTo>
                  <a:pt x="70468" y="112432"/>
                </a:lnTo>
                <a:lnTo>
                  <a:pt x="96711" y="70142"/>
                </a:lnTo>
                <a:lnTo>
                  <a:pt x="97599" y="54076"/>
                </a:lnTo>
                <a:lnTo>
                  <a:pt x="96477" y="41781"/>
                </a:lnTo>
                <a:lnTo>
                  <a:pt x="93102" y="30315"/>
                </a:lnTo>
                <a:lnTo>
                  <a:pt x="86809" y="19100"/>
                </a:lnTo>
                <a:lnTo>
                  <a:pt x="85784" y="17902"/>
                </a:lnTo>
                <a:close/>
              </a:path>
              <a:path w="97790" h="158114">
                <a:moveTo>
                  <a:pt x="52810" y="0"/>
                </a:moveTo>
                <a:lnTo>
                  <a:pt x="44271" y="0"/>
                </a:lnTo>
                <a:lnTo>
                  <a:pt x="36806" y="2128"/>
                </a:lnTo>
                <a:lnTo>
                  <a:pt x="30407" y="5890"/>
                </a:lnTo>
                <a:lnTo>
                  <a:pt x="26142" y="9083"/>
                </a:lnTo>
                <a:lnTo>
                  <a:pt x="21869" y="12844"/>
                </a:lnTo>
                <a:lnTo>
                  <a:pt x="18136" y="17599"/>
                </a:lnTo>
                <a:lnTo>
                  <a:pt x="85524" y="17599"/>
                </a:lnTo>
                <a:lnTo>
                  <a:pt x="76931" y="7556"/>
                </a:lnTo>
                <a:lnTo>
                  <a:pt x="65498" y="1892"/>
                </a:lnTo>
                <a:lnTo>
                  <a:pt x="52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9259" y="255699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9259" y="255699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7273" y="2611854"/>
            <a:ext cx="140970" cy="183515"/>
          </a:xfrm>
          <a:custGeom>
            <a:avLst/>
            <a:gdLst/>
            <a:ahLst/>
            <a:cxnLst/>
            <a:rect l="l" t="t" r="r" b="b"/>
            <a:pathLst>
              <a:path w="140970" h="183514">
                <a:moveTo>
                  <a:pt x="78938" y="0"/>
                </a:moveTo>
                <a:lnTo>
                  <a:pt x="0" y="0"/>
                </a:lnTo>
                <a:lnTo>
                  <a:pt x="0" y="183090"/>
                </a:lnTo>
                <a:lnTo>
                  <a:pt x="89703" y="182409"/>
                </a:lnTo>
                <a:lnTo>
                  <a:pt x="129153" y="161800"/>
                </a:lnTo>
                <a:lnTo>
                  <a:pt x="24535" y="161800"/>
                </a:lnTo>
                <a:lnTo>
                  <a:pt x="24535" y="97364"/>
                </a:lnTo>
                <a:lnTo>
                  <a:pt x="129880" y="97364"/>
                </a:lnTo>
                <a:lnTo>
                  <a:pt x="129082" y="96299"/>
                </a:lnTo>
                <a:lnTo>
                  <a:pt x="124816" y="92041"/>
                </a:lnTo>
                <a:lnTo>
                  <a:pt x="117344" y="87783"/>
                </a:lnTo>
                <a:lnTo>
                  <a:pt x="108279" y="84590"/>
                </a:lnTo>
                <a:lnTo>
                  <a:pt x="114678" y="80900"/>
                </a:lnTo>
                <a:lnTo>
                  <a:pt x="119477" y="77706"/>
                </a:lnTo>
                <a:lnTo>
                  <a:pt x="119917" y="77139"/>
                </a:lnTo>
                <a:lnTo>
                  <a:pt x="24535" y="77139"/>
                </a:lnTo>
                <a:lnTo>
                  <a:pt x="24535" y="20721"/>
                </a:lnTo>
                <a:lnTo>
                  <a:pt x="124160" y="20721"/>
                </a:lnTo>
                <a:lnTo>
                  <a:pt x="117415" y="11251"/>
                </a:lnTo>
                <a:lnTo>
                  <a:pt x="106974" y="5000"/>
                </a:lnTo>
                <a:lnTo>
                  <a:pt x="94131" y="1250"/>
                </a:lnTo>
                <a:lnTo>
                  <a:pt x="78938" y="0"/>
                </a:lnTo>
                <a:close/>
              </a:path>
              <a:path w="140970" h="183514">
                <a:moveTo>
                  <a:pt x="129880" y="97364"/>
                </a:moveTo>
                <a:lnTo>
                  <a:pt x="24535" y="97364"/>
                </a:lnTo>
                <a:lnTo>
                  <a:pt x="82124" y="97726"/>
                </a:lnTo>
                <a:lnTo>
                  <a:pt x="93581" y="100141"/>
                </a:lnTo>
                <a:lnTo>
                  <a:pt x="107538" y="106250"/>
                </a:lnTo>
                <a:lnTo>
                  <a:pt x="114484" y="116408"/>
                </a:lnTo>
                <a:lnTo>
                  <a:pt x="116679" y="131423"/>
                </a:lnTo>
                <a:lnTo>
                  <a:pt x="113596" y="141842"/>
                </a:lnTo>
                <a:lnTo>
                  <a:pt x="104079" y="154677"/>
                </a:lnTo>
                <a:lnTo>
                  <a:pt x="92778" y="159966"/>
                </a:lnTo>
                <a:lnTo>
                  <a:pt x="77871" y="161800"/>
                </a:lnTo>
                <a:lnTo>
                  <a:pt x="129153" y="161800"/>
                </a:lnTo>
                <a:lnTo>
                  <a:pt x="133431" y="157065"/>
                </a:lnTo>
                <a:lnTo>
                  <a:pt x="137710" y="147497"/>
                </a:lnTo>
                <a:lnTo>
                  <a:pt x="140118" y="135112"/>
                </a:lnTo>
                <a:lnTo>
                  <a:pt x="140455" y="118373"/>
                </a:lnTo>
                <a:lnTo>
                  <a:pt x="136492" y="106177"/>
                </a:lnTo>
                <a:lnTo>
                  <a:pt x="129880" y="97364"/>
                </a:lnTo>
                <a:close/>
              </a:path>
              <a:path w="140970" h="183514">
                <a:moveTo>
                  <a:pt x="124160" y="20721"/>
                </a:moveTo>
                <a:lnTo>
                  <a:pt x="24535" y="20721"/>
                </a:lnTo>
                <a:lnTo>
                  <a:pt x="73520" y="20804"/>
                </a:lnTo>
                <a:lnTo>
                  <a:pt x="85824" y="22304"/>
                </a:lnTo>
                <a:lnTo>
                  <a:pt x="98144" y="26661"/>
                </a:lnTo>
                <a:lnTo>
                  <a:pt x="105325" y="36143"/>
                </a:lnTo>
                <a:lnTo>
                  <a:pt x="107644" y="51435"/>
                </a:lnTo>
                <a:lnTo>
                  <a:pt x="103865" y="64311"/>
                </a:lnTo>
                <a:lnTo>
                  <a:pt x="94408" y="72881"/>
                </a:lnTo>
                <a:lnTo>
                  <a:pt x="88543" y="75577"/>
                </a:lnTo>
                <a:lnTo>
                  <a:pt x="80011" y="77139"/>
                </a:lnTo>
                <a:lnTo>
                  <a:pt x="119917" y="77139"/>
                </a:lnTo>
                <a:lnTo>
                  <a:pt x="123219" y="72881"/>
                </a:lnTo>
                <a:lnTo>
                  <a:pt x="128569" y="64801"/>
                </a:lnTo>
                <a:lnTo>
                  <a:pt x="131459" y="53091"/>
                </a:lnTo>
                <a:lnTo>
                  <a:pt x="131762" y="35993"/>
                </a:lnTo>
                <a:lnTo>
                  <a:pt x="127215" y="25012"/>
                </a:lnTo>
                <a:lnTo>
                  <a:pt x="124160" y="20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837" y="2182528"/>
            <a:ext cx="2357046" cy="294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9238" y="903807"/>
            <a:ext cx="984644" cy="120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7124" y="2188122"/>
            <a:ext cx="1017905" cy="1955164"/>
          </a:xfrm>
          <a:custGeom>
            <a:avLst/>
            <a:gdLst/>
            <a:ahLst/>
            <a:cxnLst/>
            <a:rect l="l" t="t" r="r" b="b"/>
            <a:pathLst>
              <a:path w="1017905" h="1955164">
                <a:moveTo>
                  <a:pt x="1005471" y="0"/>
                </a:moveTo>
                <a:lnTo>
                  <a:pt x="0" y="1948347"/>
                </a:lnTo>
                <a:lnTo>
                  <a:pt x="12328" y="1954663"/>
                </a:lnTo>
                <a:lnTo>
                  <a:pt x="1017771" y="6315"/>
                </a:lnTo>
                <a:lnTo>
                  <a:pt x="100547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15817" y="2130569"/>
            <a:ext cx="54610" cy="73025"/>
          </a:xfrm>
          <a:custGeom>
            <a:avLst/>
            <a:gdLst/>
            <a:ahLst/>
            <a:cxnLst/>
            <a:rect l="l" t="t" r="r" b="b"/>
            <a:pathLst>
              <a:path w="54609" h="73025">
                <a:moveTo>
                  <a:pt x="54388" y="0"/>
                </a:moveTo>
                <a:lnTo>
                  <a:pt x="0" y="49036"/>
                </a:lnTo>
                <a:lnTo>
                  <a:pt x="45857" y="72455"/>
                </a:lnTo>
                <a:lnTo>
                  <a:pt x="543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11125" y="2125459"/>
            <a:ext cx="66040" cy="83820"/>
          </a:xfrm>
          <a:custGeom>
            <a:avLst/>
            <a:gdLst/>
            <a:ahLst/>
            <a:cxnLst/>
            <a:rect l="l" t="t" r="r" b="b"/>
            <a:pathLst>
              <a:path w="66040" h="83819">
                <a:moveTo>
                  <a:pt x="54459" y="0"/>
                </a:moveTo>
                <a:lnTo>
                  <a:pt x="0" y="48965"/>
                </a:lnTo>
                <a:lnTo>
                  <a:pt x="1493" y="60249"/>
                </a:lnTo>
                <a:lnTo>
                  <a:pt x="47350" y="83667"/>
                </a:lnTo>
                <a:lnTo>
                  <a:pt x="57445" y="78345"/>
                </a:lnTo>
                <a:lnTo>
                  <a:pt x="57638" y="76713"/>
                </a:lnTo>
                <a:lnTo>
                  <a:pt x="43653" y="76713"/>
                </a:lnTo>
                <a:lnTo>
                  <a:pt x="44813" y="66864"/>
                </a:lnTo>
                <a:lnTo>
                  <a:pt x="29915" y="59255"/>
                </a:lnTo>
                <a:lnTo>
                  <a:pt x="9313" y="59255"/>
                </a:lnTo>
                <a:lnTo>
                  <a:pt x="7820" y="47972"/>
                </a:lnTo>
                <a:lnTo>
                  <a:pt x="21846" y="47972"/>
                </a:lnTo>
                <a:lnTo>
                  <a:pt x="50031" y="22597"/>
                </a:lnTo>
                <a:lnTo>
                  <a:pt x="52184" y="4328"/>
                </a:lnTo>
                <a:lnTo>
                  <a:pt x="62823" y="4328"/>
                </a:lnTo>
                <a:lnTo>
                  <a:pt x="54459" y="0"/>
                </a:lnTo>
                <a:close/>
              </a:path>
              <a:path w="66040" h="83819">
                <a:moveTo>
                  <a:pt x="44813" y="66864"/>
                </a:moveTo>
                <a:lnTo>
                  <a:pt x="43653" y="76713"/>
                </a:lnTo>
                <a:lnTo>
                  <a:pt x="53677" y="71390"/>
                </a:lnTo>
                <a:lnTo>
                  <a:pt x="44813" y="66864"/>
                </a:lnTo>
                <a:close/>
              </a:path>
              <a:path w="66040" h="83819">
                <a:moveTo>
                  <a:pt x="62823" y="4328"/>
                </a:moveTo>
                <a:lnTo>
                  <a:pt x="52184" y="4328"/>
                </a:lnTo>
                <a:lnTo>
                  <a:pt x="63702" y="10289"/>
                </a:lnTo>
                <a:lnTo>
                  <a:pt x="50031" y="22597"/>
                </a:lnTo>
                <a:lnTo>
                  <a:pt x="44813" y="66864"/>
                </a:lnTo>
                <a:lnTo>
                  <a:pt x="53677" y="71390"/>
                </a:lnTo>
                <a:lnTo>
                  <a:pt x="43653" y="76713"/>
                </a:lnTo>
                <a:lnTo>
                  <a:pt x="57638" y="76713"/>
                </a:lnTo>
                <a:lnTo>
                  <a:pt x="65977" y="5961"/>
                </a:lnTo>
                <a:lnTo>
                  <a:pt x="62823" y="4328"/>
                </a:lnTo>
                <a:close/>
              </a:path>
              <a:path w="66040" h="83819">
                <a:moveTo>
                  <a:pt x="7820" y="47972"/>
                </a:moveTo>
                <a:lnTo>
                  <a:pt x="9313" y="59255"/>
                </a:lnTo>
                <a:lnTo>
                  <a:pt x="16770" y="52542"/>
                </a:lnTo>
                <a:lnTo>
                  <a:pt x="7820" y="47972"/>
                </a:lnTo>
                <a:close/>
              </a:path>
              <a:path w="66040" h="83819">
                <a:moveTo>
                  <a:pt x="16770" y="52542"/>
                </a:moveTo>
                <a:lnTo>
                  <a:pt x="9313" y="59255"/>
                </a:lnTo>
                <a:lnTo>
                  <a:pt x="29915" y="59255"/>
                </a:lnTo>
                <a:lnTo>
                  <a:pt x="16770" y="52542"/>
                </a:lnTo>
                <a:close/>
              </a:path>
              <a:path w="66040" h="83819">
                <a:moveTo>
                  <a:pt x="21846" y="47972"/>
                </a:moveTo>
                <a:lnTo>
                  <a:pt x="7820" y="47972"/>
                </a:lnTo>
                <a:lnTo>
                  <a:pt x="16770" y="52542"/>
                </a:lnTo>
                <a:lnTo>
                  <a:pt x="21846" y="47972"/>
                </a:lnTo>
                <a:close/>
              </a:path>
              <a:path w="66040" h="83819">
                <a:moveTo>
                  <a:pt x="52184" y="4328"/>
                </a:moveTo>
                <a:lnTo>
                  <a:pt x="50031" y="22597"/>
                </a:lnTo>
                <a:lnTo>
                  <a:pt x="63702" y="10289"/>
                </a:lnTo>
                <a:lnTo>
                  <a:pt x="52184" y="432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5384" y="3161834"/>
            <a:ext cx="414020" cy="198120"/>
          </a:xfrm>
          <a:custGeom>
            <a:avLst/>
            <a:gdLst/>
            <a:ahLst/>
            <a:cxnLst/>
            <a:rect l="l" t="t" r="r" b="b"/>
            <a:pathLst>
              <a:path w="414019" h="198120">
                <a:moveTo>
                  <a:pt x="408021" y="0"/>
                </a:moveTo>
                <a:lnTo>
                  <a:pt x="0" y="185219"/>
                </a:lnTo>
                <a:lnTo>
                  <a:pt x="5758" y="197850"/>
                </a:lnTo>
                <a:lnTo>
                  <a:pt x="413780" y="12560"/>
                </a:lnTo>
                <a:lnTo>
                  <a:pt x="4080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05656" y="3139906"/>
            <a:ext cx="73025" cy="52069"/>
          </a:xfrm>
          <a:custGeom>
            <a:avLst/>
            <a:gdLst/>
            <a:ahLst/>
            <a:cxnLst/>
            <a:rect l="l" t="t" r="r" b="b"/>
            <a:pathLst>
              <a:path w="73025" h="52069">
                <a:moveTo>
                  <a:pt x="72518" y="0"/>
                </a:moveTo>
                <a:lnTo>
                  <a:pt x="0" y="4754"/>
                </a:lnTo>
                <a:lnTo>
                  <a:pt x="20760" y="51662"/>
                </a:lnTo>
                <a:lnTo>
                  <a:pt x="7251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99329" y="3133022"/>
            <a:ext cx="83820" cy="63500"/>
          </a:xfrm>
          <a:custGeom>
            <a:avLst/>
            <a:gdLst/>
            <a:ahLst/>
            <a:cxnLst/>
            <a:rect l="l" t="t" r="r" b="b"/>
            <a:pathLst>
              <a:path w="83819" h="63500">
                <a:moveTo>
                  <a:pt x="78419" y="0"/>
                </a:moveTo>
                <a:lnTo>
                  <a:pt x="5829" y="4754"/>
                </a:lnTo>
                <a:lnTo>
                  <a:pt x="0" y="14476"/>
                </a:lnTo>
                <a:lnTo>
                  <a:pt x="20760" y="61313"/>
                </a:lnTo>
                <a:lnTo>
                  <a:pt x="31993" y="63371"/>
                </a:lnTo>
                <a:lnTo>
                  <a:pt x="39682" y="55707"/>
                </a:lnTo>
                <a:lnTo>
                  <a:pt x="33415" y="55707"/>
                </a:lnTo>
                <a:lnTo>
                  <a:pt x="22182" y="53649"/>
                </a:lnTo>
                <a:lnTo>
                  <a:pt x="29337" y="46507"/>
                </a:lnTo>
                <a:lnTo>
                  <a:pt x="16964" y="18592"/>
                </a:lnTo>
                <a:lnTo>
                  <a:pt x="6754" y="18592"/>
                </a:lnTo>
                <a:lnTo>
                  <a:pt x="12655" y="8870"/>
                </a:lnTo>
                <a:lnTo>
                  <a:pt x="67043" y="8870"/>
                </a:lnTo>
                <a:lnTo>
                  <a:pt x="73940" y="1987"/>
                </a:lnTo>
                <a:lnTo>
                  <a:pt x="79318" y="1987"/>
                </a:lnTo>
                <a:lnTo>
                  <a:pt x="78419" y="0"/>
                </a:lnTo>
                <a:close/>
              </a:path>
              <a:path w="83819" h="63500">
                <a:moveTo>
                  <a:pt x="29337" y="46507"/>
                </a:moveTo>
                <a:lnTo>
                  <a:pt x="22182" y="53649"/>
                </a:lnTo>
                <a:lnTo>
                  <a:pt x="33415" y="55707"/>
                </a:lnTo>
                <a:lnTo>
                  <a:pt x="29337" y="46507"/>
                </a:lnTo>
                <a:close/>
              </a:path>
              <a:path w="83819" h="63500">
                <a:moveTo>
                  <a:pt x="79318" y="1987"/>
                </a:moveTo>
                <a:lnTo>
                  <a:pt x="73940" y="1987"/>
                </a:lnTo>
                <a:lnTo>
                  <a:pt x="79272" y="13767"/>
                </a:lnTo>
                <a:lnTo>
                  <a:pt x="60914" y="14988"/>
                </a:lnTo>
                <a:lnTo>
                  <a:pt x="29337" y="46507"/>
                </a:lnTo>
                <a:lnTo>
                  <a:pt x="33415" y="55707"/>
                </a:lnTo>
                <a:lnTo>
                  <a:pt x="39682" y="55707"/>
                </a:lnTo>
                <a:lnTo>
                  <a:pt x="83751" y="11780"/>
                </a:lnTo>
                <a:lnTo>
                  <a:pt x="79318" y="1987"/>
                </a:lnTo>
                <a:close/>
              </a:path>
              <a:path w="83819" h="63500">
                <a:moveTo>
                  <a:pt x="12655" y="8870"/>
                </a:moveTo>
                <a:lnTo>
                  <a:pt x="6754" y="18592"/>
                </a:lnTo>
                <a:lnTo>
                  <a:pt x="16671" y="17932"/>
                </a:lnTo>
                <a:lnTo>
                  <a:pt x="12655" y="8870"/>
                </a:lnTo>
                <a:close/>
              </a:path>
              <a:path w="83819" h="63500">
                <a:moveTo>
                  <a:pt x="16671" y="17932"/>
                </a:moveTo>
                <a:lnTo>
                  <a:pt x="6754" y="18592"/>
                </a:lnTo>
                <a:lnTo>
                  <a:pt x="16964" y="18592"/>
                </a:lnTo>
                <a:lnTo>
                  <a:pt x="16671" y="17932"/>
                </a:lnTo>
                <a:close/>
              </a:path>
              <a:path w="83819" h="63500">
                <a:moveTo>
                  <a:pt x="67043" y="8870"/>
                </a:moveTo>
                <a:lnTo>
                  <a:pt x="12655" y="8870"/>
                </a:lnTo>
                <a:lnTo>
                  <a:pt x="16671" y="17932"/>
                </a:lnTo>
                <a:lnTo>
                  <a:pt x="60914" y="14988"/>
                </a:lnTo>
                <a:lnTo>
                  <a:pt x="67043" y="8870"/>
                </a:lnTo>
                <a:close/>
              </a:path>
              <a:path w="83819" h="63500">
                <a:moveTo>
                  <a:pt x="73940" y="1987"/>
                </a:moveTo>
                <a:lnTo>
                  <a:pt x="60914" y="14988"/>
                </a:lnTo>
                <a:lnTo>
                  <a:pt x="79272" y="13767"/>
                </a:lnTo>
                <a:lnTo>
                  <a:pt x="73940" y="19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0663" y="2142633"/>
            <a:ext cx="784860" cy="923290"/>
          </a:xfrm>
          <a:custGeom>
            <a:avLst/>
            <a:gdLst/>
            <a:ahLst/>
            <a:cxnLst/>
            <a:rect l="l" t="t" r="r" b="b"/>
            <a:pathLst>
              <a:path w="784860" h="923289">
                <a:moveTo>
                  <a:pt x="773954" y="0"/>
                </a:moveTo>
                <a:lnTo>
                  <a:pt x="0" y="914030"/>
                </a:lnTo>
                <a:lnTo>
                  <a:pt x="10593" y="922972"/>
                </a:lnTo>
                <a:lnTo>
                  <a:pt x="784547" y="8941"/>
                </a:lnTo>
                <a:lnTo>
                  <a:pt x="7739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30185" y="2094944"/>
            <a:ext cx="63500" cy="69215"/>
          </a:xfrm>
          <a:custGeom>
            <a:avLst/>
            <a:gdLst/>
            <a:ahLst/>
            <a:cxnLst/>
            <a:rect l="l" t="t" r="r" b="b"/>
            <a:pathLst>
              <a:path w="63500" h="69214">
                <a:moveTo>
                  <a:pt x="63488" y="0"/>
                </a:moveTo>
                <a:lnTo>
                  <a:pt x="0" y="35624"/>
                </a:lnTo>
                <a:lnTo>
                  <a:pt x="38889" y="68623"/>
                </a:lnTo>
                <a:lnTo>
                  <a:pt x="634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25705" y="2088912"/>
            <a:ext cx="74930" cy="80010"/>
          </a:xfrm>
          <a:custGeom>
            <a:avLst/>
            <a:gdLst/>
            <a:ahLst/>
            <a:cxnLst/>
            <a:rect l="l" t="t" r="r" b="b"/>
            <a:pathLst>
              <a:path w="74930" h="80010">
                <a:moveTo>
                  <a:pt x="64555" y="0"/>
                </a:moveTo>
                <a:lnTo>
                  <a:pt x="1066" y="35624"/>
                </a:lnTo>
                <a:lnTo>
                  <a:pt x="0" y="46978"/>
                </a:lnTo>
                <a:lnTo>
                  <a:pt x="38889" y="79977"/>
                </a:lnTo>
                <a:lnTo>
                  <a:pt x="49909" y="76997"/>
                </a:lnTo>
                <a:lnTo>
                  <a:pt x="51558" y="72384"/>
                </a:lnTo>
                <a:lnTo>
                  <a:pt x="36898" y="72384"/>
                </a:lnTo>
                <a:lnTo>
                  <a:pt x="40274" y="62929"/>
                </a:lnTo>
                <a:lnTo>
                  <a:pt x="22280" y="47688"/>
                </a:lnTo>
                <a:lnTo>
                  <a:pt x="7891" y="47688"/>
                </a:lnTo>
                <a:lnTo>
                  <a:pt x="8958" y="36405"/>
                </a:lnTo>
                <a:lnTo>
                  <a:pt x="27978" y="36405"/>
                </a:lnTo>
                <a:lnTo>
                  <a:pt x="55207" y="21109"/>
                </a:lnTo>
                <a:lnTo>
                  <a:pt x="61427" y="3690"/>
                </a:lnTo>
                <a:lnTo>
                  <a:pt x="68910" y="3690"/>
                </a:lnTo>
                <a:lnTo>
                  <a:pt x="64555" y="0"/>
                </a:lnTo>
                <a:close/>
              </a:path>
              <a:path w="74930" h="80010">
                <a:moveTo>
                  <a:pt x="40274" y="62929"/>
                </a:moveTo>
                <a:lnTo>
                  <a:pt x="36898" y="72384"/>
                </a:lnTo>
                <a:lnTo>
                  <a:pt x="47918" y="69403"/>
                </a:lnTo>
                <a:lnTo>
                  <a:pt x="40274" y="62929"/>
                </a:lnTo>
                <a:close/>
              </a:path>
              <a:path w="74930" h="80010">
                <a:moveTo>
                  <a:pt x="68910" y="3690"/>
                </a:moveTo>
                <a:lnTo>
                  <a:pt x="61427" y="3690"/>
                </a:lnTo>
                <a:lnTo>
                  <a:pt x="71309" y="12064"/>
                </a:lnTo>
                <a:lnTo>
                  <a:pt x="55207" y="21109"/>
                </a:lnTo>
                <a:lnTo>
                  <a:pt x="40274" y="62929"/>
                </a:lnTo>
                <a:lnTo>
                  <a:pt x="47918" y="69403"/>
                </a:lnTo>
                <a:lnTo>
                  <a:pt x="36898" y="72384"/>
                </a:lnTo>
                <a:lnTo>
                  <a:pt x="51558" y="72384"/>
                </a:lnTo>
                <a:lnTo>
                  <a:pt x="74437" y="8373"/>
                </a:lnTo>
                <a:lnTo>
                  <a:pt x="68910" y="3690"/>
                </a:lnTo>
                <a:close/>
              </a:path>
              <a:path w="74930" h="80010">
                <a:moveTo>
                  <a:pt x="8958" y="36405"/>
                </a:moveTo>
                <a:lnTo>
                  <a:pt x="7891" y="47688"/>
                </a:lnTo>
                <a:lnTo>
                  <a:pt x="16542" y="42828"/>
                </a:lnTo>
                <a:lnTo>
                  <a:pt x="8958" y="36405"/>
                </a:lnTo>
                <a:close/>
              </a:path>
              <a:path w="74930" h="80010">
                <a:moveTo>
                  <a:pt x="16542" y="42828"/>
                </a:moveTo>
                <a:lnTo>
                  <a:pt x="7891" y="47688"/>
                </a:lnTo>
                <a:lnTo>
                  <a:pt x="22280" y="47688"/>
                </a:lnTo>
                <a:lnTo>
                  <a:pt x="16542" y="42828"/>
                </a:lnTo>
                <a:close/>
              </a:path>
              <a:path w="74930" h="80010">
                <a:moveTo>
                  <a:pt x="27978" y="36405"/>
                </a:moveTo>
                <a:lnTo>
                  <a:pt x="8958" y="36405"/>
                </a:lnTo>
                <a:lnTo>
                  <a:pt x="16542" y="42828"/>
                </a:lnTo>
                <a:lnTo>
                  <a:pt x="27978" y="36405"/>
                </a:lnTo>
                <a:close/>
              </a:path>
              <a:path w="74930" h="80010">
                <a:moveTo>
                  <a:pt x="61427" y="3690"/>
                </a:moveTo>
                <a:lnTo>
                  <a:pt x="55207" y="21109"/>
                </a:lnTo>
                <a:lnTo>
                  <a:pt x="71309" y="12064"/>
                </a:lnTo>
                <a:lnTo>
                  <a:pt x="61427" y="369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3962" y="3834655"/>
            <a:ext cx="422909" cy="281940"/>
          </a:xfrm>
          <a:custGeom>
            <a:avLst/>
            <a:gdLst/>
            <a:ahLst/>
            <a:cxnLst/>
            <a:rect l="l" t="t" r="r" b="b"/>
            <a:pathLst>
              <a:path w="422909" h="281939">
                <a:moveTo>
                  <a:pt x="7536" y="0"/>
                </a:moveTo>
                <a:lnTo>
                  <a:pt x="0" y="11567"/>
                </a:lnTo>
                <a:lnTo>
                  <a:pt x="414988" y="281447"/>
                </a:lnTo>
                <a:lnTo>
                  <a:pt x="422525" y="269880"/>
                </a:lnTo>
                <a:lnTo>
                  <a:pt x="75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08856" y="4089065"/>
            <a:ext cx="71755" cy="59055"/>
          </a:xfrm>
          <a:custGeom>
            <a:avLst/>
            <a:gdLst/>
            <a:ahLst/>
            <a:cxnLst/>
            <a:rect l="l" t="t" r="r" b="b"/>
            <a:pathLst>
              <a:path w="71755" h="59054">
                <a:moveTo>
                  <a:pt x="28225" y="0"/>
                </a:moveTo>
                <a:lnTo>
                  <a:pt x="0" y="42579"/>
                </a:lnTo>
                <a:lnTo>
                  <a:pt x="71451" y="58546"/>
                </a:lnTo>
                <a:lnTo>
                  <a:pt x="282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03026" y="4084949"/>
            <a:ext cx="83185" cy="69850"/>
          </a:xfrm>
          <a:custGeom>
            <a:avLst/>
            <a:gdLst/>
            <a:ahLst/>
            <a:cxnLst/>
            <a:rect l="l" t="t" r="r" b="b"/>
            <a:pathLst>
              <a:path w="83184" h="69850">
                <a:moveTo>
                  <a:pt x="39671" y="0"/>
                </a:moveTo>
                <a:lnTo>
                  <a:pt x="28296" y="283"/>
                </a:lnTo>
                <a:lnTo>
                  <a:pt x="0" y="42862"/>
                </a:lnTo>
                <a:lnTo>
                  <a:pt x="4265" y="53436"/>
                </a:lnTo>
                <a:lnTo>
                  <a:pt x="75788" y="69403"/>
                </a:lnTo>
                <a:lnTo>
                  <a:pt x="77507" y="66778"/>
                </a:lnTo>
                <a:lnTo>
                  <a:pt x="71736" y="66778"/>
                </a:lnTo>
                <a:lnTo>
                  <a:pt x="60744" y="51891"/>
                </a:lnTo>
                <a:lnTo>
                  <a:pt x="54639" y="50527"/>
                </a:lnTo>
                <a:lnTo>
                  <a:pt x="11588" y="50527"/>
                </a:lnTo>
                <a:lnTo>
                  <a:pt x="7322" y="39953"/>
                </a:lnTo>
                <a:lnTo>
                  <a:pt x="18615" y="39953"/>
                </a:lnTo>
                <a:lnTo>
                  <a:pt x="34397" y="16206"/>
                </a:lnTo>
                <a:lnTo>
                  <a:pt x="28509" y="8231"/>
                </a:lnTo>
                <a:lnTo>
                  <a:pt x="39885" y="7948"/>
                </a:lnTo>
                <a:lnTo>
                  <a:pt x="45540" y="7948"/>
                </a:lnTo>
                <a:lnTo>
                  <a:pt x="39671" y="0"/>
                </a:lnTo>
                <a:close/>
              </a:path>
              <a:path w="83184" h="69850">
                <a:moveTo>
                  <a:pt x="60744" y="51891"/>
                </a:moveTo>
                <a:lnTo>
                  <a:pt x="71736" y="66778"/>
                </a:lnTo>
                <a:lnTo>
                  <a:pt x="78774" y="55920"/>
                </a:lnTo>
                <a:lnTo>
                  <a:pt x="60744" y="51891"/>
                </a:lnTo>
                <a:close/>
              </a:path>
              <a:path w="83184" h="69850">
                <a:moveTo>
                  <a:pt x="45540" y="7948"/>
                </a:moveTo>
                <a:lnTo>
                  <a:pt x="39885" y="7948"/>
                </a:lnTo>
                <a:lnTo>
                  <a:pt x="34397" y="16206"/>
                </a:lnTo>
                <a:lnTo>
                  <a:pt x="60744" y="51891"/>
                </a:lnTo>
                <a:lnTo>
                  <a:pt x="78774" y="55920"/>
                </a:lnTo>
                <a:lnTo>
                  <a:pt x="71736" y="66778"/>
                </a:lnTo>
                <a:lnTo>
                  <a:pt x="77507" y="66778"/>
                </a:lnTo>
                <a:lnTo>
                  <a:pt x="82898" y="58546"/>
                </a:lnTo>
                <a:lnTo>
                  <a:pt x="45540" y="7948"/>
                </a:lnTo>
                <a:close/>
              </a:path>
              <a:path w="83184" h="69850">
                <a:moveTo>
                  <a:pt x="7322" y="39953"/>
                </a:moveTo>
                <a:lnTo>
                  <a:pt x="11588" y="50527"/>
                </a:lnTo>
                <a:lnTo>
                  <a:pt x="17155" y="42150"/>
                </a:lnTo>
                <a:lnTo>
                  <a:pt x="7322" y="39953"/>
                </a:lnTo>
                <a:close/>
              </a:path>
              <a:path w="83184" h="69850">
                <a:moveTo>
                  <a:pt x="17155" y="42150"/>
                </a:moveTo>
                <a:lnTo>
                  <a:pt x="11588" y="50527"/>
                </a:lnTo>
                <a:lnTo>
                  <a:pt x="54639" y="50527"/>
                </a:lnTo>
                <a:lnTo>
                  <a:pt x="17155" y="42150"/>
                </a:lnTo>
                <a:close/>
              </a:path>
              <a:path w="83184" h="69850">
                <a:moveTo>
                  <a:pt x="18615" y="39953"/>
                </a:moveTo>
                <a:lnTo>
                  <a:pt x="7322" y="39953"/>
                </a:lnTo>
                <a:lnTo>
                  <a:pt x="17155" y="42150"/>
                </a:lnTo>
                <a:lnTo>
                  <a:pt x="18615" y="39953"/>
                </a:lnTo>
                <a:close/>
              </a:path>
              <a:path w="83184" h="69850">
                <a:moveTo>
                  <a:pt x="39885" y="7948"/>
                </a:moveTo>
                <a:lnTo>
                  <a:pt x="28509" y="8231"/>
                </a:lnTo>
                <a:lnTo>
                  <a:pt x="34397" y="16206"/>
                </a:lnTo>
                <a:lnTo>
                  <a:pt x="39885" y="79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6237" y="2601990"/>
            <a:ext cx="407670" cy="135255"/>
          </a:xfrm>
          <a:custGeom>
            <a:avLst/>
            <a:gdLst/>
            <a:ahLst/>
            <a:cxnLst/>
            <a:rect l="l" t="t" r="r" b="b"/>
            <a:pathLst>
              <a:path w="407669" h="135255">
                <a:moveTo>
                  <a:pt x="4052" y="0"/>
                </a:moveTo>
                <a:lnTo>
                  <a:pt x="0" y="13270"/>
                </a:lnTo>
                <a:lnTo>
                  <a:pt x="403258" y="135188"/>
                </a:lnTo>
                <a:lnTo>
                  <a:pt x="407310" y="121918"/>
                </a:lnTo>
                <a:lnTo>
                  <a:pt x="40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04021" y="2706025"/>
            <a:ext cx="73660" cy="49530"/>
          </a:xfrm>
          <a:custGeom>
            <a:avLst/>
            <a:gdLst/>
            <a:ahLst/>
            <a:cxnLst/>
            <a:rect l="l" t="t" r="r" b="b"/>
            <a:pathLst>
              <a:path w="73659" h="49530">
                <a:moveTo>
                  <a:pt x="14930" y="0"/>
                </a:moveTo>
                <a:lnTo>
                  <a:pt x="0" y="48965"/>
                </a:lnTo>
                <a:lnTo>
                  <a:pt x="73086" y="44708"/>
                </a:lnTo>
                <a:lnTo>
                  <a:pt x="14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97409" y="2700561"/>
            <a:ext cx="84455" cy="61594"/>
          </a:xfrm>
          <a:custGeom>
            <a:avLst/>
            <a:gdLst/>
            <a:ahLst/>
            <a:cxnLst/>
            <a:rect l="l" t="t" r="r" b="b"/>
            <a:pathLst>
              <a:path w="84455" h="61594">
                <a:moveTo>
                  <a:pt x="25807" y="0"/>
                </a:moveTo>
                <a:lnTo>
                  <a:pt x="14930" y="3477"/>
                </a:lnTo>
                <a:lnTo>
                  <a:pt x="0" y="52443"/>
                </a:lnTo>
                <a:lnTo>
                  <a:pt x="7038" y="61384"/>
                </a:lnTo>
                <a:lnTo>
                  <a:pt x="80125" y="57126"/>
                </a:lnTo>
                <a:lnTo>
                  <a:pt x="80322" y="56488"/>
                </a:lnTo>
                <a:lnTo>
                  <a:pt x="13295" y="56488"/>
                </a:lnTo>
                <a:lnTo>
                  <a:pt x="6256" y="47546"/>
                </a:lnTo>
                <a:lnTo>
                  <a:pt x="16198" y="46966"/>
                </a:lnTo>
                <a:lnTo>
                  <a:pt x="25298" y="17119"/>
                </a:lnTo>
                <a:lnTo>
                  <a:pt x="17347" y="10999"/>
                </a:lnTo>
                <a:lnTo>
                  <a:pt x="28225" y="7522"/>
                </a:lnTo>
                <a:lnTo>
                  <a:pt x="35593" y="7522"/>
                </a:lnTo>
                <a:lnTo>
                  <a:pt x="25807" y="0"/>
                </a:lnTo>
                <a:close/>
              </a:path>
              <a:path w="84455" h="61594">
                <a:moveTo>
                  <a:pt x="16198" y="46966"/>
                </a:moveTo>
                <a:lnTo>
                  <a:pt x="6256" y="47546"/>
                </a:lnTo>
                <a:lnTo>
                  <a:pt x="13295" y="56488"/>
                </a:lnTo>
                <a:lnTo>
                  <a:pt x="16198" y="46966"/>
                </a:lnTo>
                <a:close/>
              </a:path>
              <a:path w="84455" h="61594">
                <a:moveTo>
                  <a:pt x="60704" y="44371"/>
                </a:moveTo>
                <a:lnTo>
                  <a:pt x="16198" y="46966"/>
                </a:lnTo>
                <a:lnTo>
                  <a:pt x="13295" y="56488"/>
                </a:lnTo>
                <a:lnTo>
                  <a:pt x="80322" y="56488"/>
                </a:lnTo>
                <a:lnTo>
                  <a:pt x="80564" y="55707"/>
                </a:lnTo>
                <a:lnTo>
                  <a:pt x="75433" y="55707"/>
                </a:lnTo>
                <a:lnTo>
                  <a:pt x="60704" y="44371"/>
                </a:lnTo>
                <a:close/>
              </a:path>
              <a:path w="84455" h="61594">
                <a:moveTo>
                  <a:pt x="79272" y="43288"/>
                </a:moveTo>
                <a:lnTo>
                  <a:pt x="60704" y="44371"/>
                </a:lnTo>
                <a:lnTo>
                  <a:pt x="75433" y="55707"/>
                </a:lnTo>
                <a:lnTo>
                  <a:pt x="79272" y="43288"/>
                </a:lnTo>
                <a:close/>
              </a:path>
              <a:path w="84455" h="61594">
                <a:moveTo>
                  <a:pt x="82118" y="43288"/>
                </a:moveTo>
                <a:lnTo>
                  <a:pt x="79272" y="43288"/>
                </a:lnTo>
                <a:lnTo>
                  <a:pt x="75433" y="55707"/>
                </a:lnTo>
                <a:lnTo>
                  <a:pt x="80564" y="55707"/>
                </a:lnTo>
                <a:lnTo>
                  <a:pt x="83964" y="44708"/>
                </a:lnTo>
                <a:lnTo>
                  <a:pt x="82118" y="43288"/>
                </a:lnTo>
                <a:close/>
              </a:path>
              <a:path w="84455" h="61594">
                <a:moveTo>
                  <a:pt x="35593" y="7522"/>
                </a:moveTo>
                <a:lnTo>
                  <a:pt x="28225" y="7522"/>
                </a:lnTo>
                <a:lnTo>
                  <a:pt x="25298" y="17119"/>
                </a:lnTo>
                <a:lnTo>
                  <a:pt x="60704" y="44371"/>
                </a:lnTo>
                <a:lnTo>
                  <a:pt x="79272" y="43288"/>
                </a:lnTo>
                <a:lnTo>
                  <a:pt x="82118" y="43288"/>
                </a:lnTo>
                <a:lnTo>
                  <a:pt x="35593" y="7522"/>
                </a:lnTo>
                <a:close/>
              </a:path>
              <a:path w="84455" h="61594">
                <a:moveTo>
                  <a:pt x="28225" y="7522"/>
                </a:moveTo>
                <a:lnTo>
                  <a:pt x="17347" y="10999"/>
                </a:lnTo>
                <a:lnTo>
                  <a:pt x="25298" y="17119"/>
                </a:lnTo>
                <a:lnTo>
                  <a:pt x="28225" y="75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4097" y="2967674"/>
            <a:ext cx="602615" cy="839469"/>
          </a:xfrm>
          <a:custGeom>
            <a:avLst/>
            <a:gdLst/>
            <a:ahLst/>
            <a:cxnLst/>
            <a:rect l="l" t="t" r="r" b="b"/>
            <a:pathLst>
              <a:path w="602615" h="839470">
                <a:moveTo>
                  <a:pt x="11304" y="0"/>
                </a:moveTo>
                <a:lnTo>
                  <a:pt x="0" y="8019"/>
                </a:lnTo>
                <a:lnTo>
                  <a:pt x="590952" y="838949"/>
                </a:lnTo>
                <a:lnTo>
                  <a:pt x="602256" y="831001"/>
                </a:lnTo>
                <a:lnTo>
                  <a:pt x="113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89408" y="3787747"/>
            <a:ext cx="60960" cy="70485"/>
          </a:xfrm>
          <a:custGeom>
            <a:avLst/>
            <a:gdLst/>
            <a:ahLst/>
            <a:cxnLst/>
            <a:rect l="l" t="t" r="r" b="b"/>
            <a:pathLst>
              <a:path w="60959" h="70485">
                <a:moveTo>
                  <a:pt x="42088" y="0"/>
                </a:moveTo>
                <a:lnTo>
                  <a:pt x="0" y="29805"/>
                </a:lnTo>
                <a:lnTo>
                  <a:pt x="60787" y="70255"/>
                </a:lnTo>
                <a:lnTo>
                  <a:pt x="420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85424" y="3782069"/>
            <a:ext cx="71755" cy="81915"/>
          </a:xfrm>
          <a:custGeom>
            <a:avLst/>
            <a:gdLst/>
            <a:ahLst/>
            <a:cxnLst/>
            <a:rect l="l" t="t" r="r" b="b"/>
            <a:pathLst>
              <a:path w="71755" h="81914">
                <a:moveTo>
                  <a:pt x="42091" y="0"/>
                </a:moveTo>
                <a:lnTo>
                  <a:pt x="31" y="29734"/>
                </a:lnTo>
                <a:lnTo>
                  <a:pt x="0" y="35322"/>
                </a:lnTo>
                <a:lnTo>
                  <a:pt x="73" y="41230"/>
                </a:lnTo>
                <a:lnTo>
                  <a:pt x="60931" y="81680"/>
                </a:lnTo>
                <a:lnTo>
                  <a:pt x="66490" y="77706"/>
                </a:lnTo>
                <a:lnTo>
                  <a:pt x="58088" y="77706"/>
                </a:lnTo>
                <a:lnTo>
                  <a:pt x="53390" y="60056"/>
                </a:lnTo>
                <a:lnTo>
                  <a:pt x="24992" y="41159"/>
                </a:lnTo>
                <a:lnTo>
                  <a:pt x="7965" y="41159"/>
                </a:lnTo>
                <a:lnTo>
                  <a:pt x="7823" y="29734"/>
                </a:lnTo>
                <a:lnTo>
                  <a:pt x="24126" y="29734"/>
                </a:lnTo>
                <a:lnTo>
                  <a:pt x="41964" y="17124"/>
                </a:lnTo>
                <a:lnTo>
                  <a:pt x="39389" y="7451"/>
                </a:lnTo>
                <a:lnTo>
                  <a:pt x="53767" y="7451"/>
                </a:lnTo>
                <a:lnTo>
                  <a:pt x="52826" y="3903"/>
                </a:lnTo>
                <a:lnTo>
                  <a:pt x="42091" y="0"/>
                </a:lnTo>
                <a:close/>
              </a:path>
              <a:path w="71755" h="81914">
                <a:moveTo>
                  <a:pt x="53390" y="60056"/>
                </a:moveTo>
                <a:lnTo>
                  <a:pt x="58088" y="77706"/>
                </a:lnTo>
                <a:lnTo>
                  <a:pt x="68610" y="70184"/>
                </a:lnTo>
                <a:lnTo>
                  <a:pt x="53390" y="60056"/>
                </a:lnTo>
                <a:close/>
              </a:path>
              <a:path w="71755" h="81914">
                <a:moveTo>
                  <a:pt x="53767" y="7451"/>
                </a:moveTo>
                <a:lnTo>
                  <a:pt x="39389" y="7451"/>
                </a:lnTo>
                <a:lnTo>
                  <a:pt x="50125" y="11354"/>
                </a:lnTo>
                <a:lnTo>
                  <a:pt x="41964" y="17124"/>
                </a:lnTo>
                <a:lnTo>
                  <a:pt x="53390" y="60056"/>
                </a:lnTo>
                <a:lnTo>
                  <a:pt x="68610" y="70184"/>
                </a:lnTo>
                <a:lnTo>
                  <a:pt x="58088" y="77706"/>
                </a:lnTo>
                <a:lnTo>
                  <a:pt x="66490" y="77706"/>
                </a:lnTo>
                <a:lnTo>
                  <a:pt x="71454" y="74158"/>
                </a:lnTo>
                <a:lnTo>
                  <a:pt x="53767" y="7451"/>
                </a:lnTo>
                <a:close/>
              </a:path>
              <a:path w="71755" h="81914">
                <a:moveTo>
                  <a:pt x="7823" y="29734"/>
                </a:moveTo>
                <a:lnTo>
                  <a:pt x="7965" y="41159"/>
                </a:lnTo>
                <a:lnTo>
                  <a:pt x="16221" y="35322"/>
                </a:lnTo>
                <a:lnTo>
                  <a:pt x="7823" y="29734"/>
                </a:lnTo>
                <a:close/>
              </a:path>
              <a:path w="71755" h="81914">
                <a:moveTo>
                  <a:pt x="16221" y="35322"/>
                </a:moveTo>
                <a:lnTo>
                  <a:pt x="7965" y="41159"/>
                </a:lnTo>
                <a:lnTo>
                  <a:pt x="24992" y="41159"/>
                </a:lnTo>
                <a:lnTo>
                  <a:pt x="16221" y="35322"/>
                </a:lnTo>
                <a:close/>
              </a:path>
              <a:path w="71755" h="81914">
                <a:moveTo>
                  <a:pt x="24126" y="29734"/>
                </a:moveTo>
                <a:lnTo>
                  <a:pt x="7823" y="29734"/>
                </a:lnTo>
                <a:lnTo>
                  <a:pt x="16221" y="35322"/>
                </a:lnTo>
                <a:lnTo>
                  <a:pt x="24126" y="29734"/>
                </a:lnTo>
                <a:close/>
              </a:path>
              <a:path w="71755" h="81914">
                <a:moveTo>
                  <a:pt x="39389" y="7451"/>
                </a:moveTo>
                <a:lnTo>
                  <a:pt x="41964" y="17124"/>
                </a:lnTo>
                <a:lnTo>
                  <a:pt x="50125" y="11354"/>
                </a:lnTo>
                <a:lnTo>
                  <a:pt x="39389" y="74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3820" y="1886945"/>
            <a:ext cx="424180" cy="294640"/>
          </a:xfrm>
          <a:custGeom>
            <a:avLst/>
            <a:gdLst/>
            <a:ahLst/>
            <a:cxnLst/>
            <a:rect l="l" t="t" r="r" b="b"/>
            <a:pathLst>
              <a:path w="424180" h="294639">
                <a:moveTo>
                  <a:pt x="416055" y="0"/>
                </a:moveTo>
                <a:lnTo>
                  <a:pt x="0" y="283150"/>
                </a:lnTo>
                <a:lnTo>
                  <a:pt x="7820" y="294647"/>
                </a:lnTo>
                <a:lnTo>
                  <a:pt x="423876" y="11425"/>
                </a:lnTo>
                <a:lnTo>
                  <a:pt x="4160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09353" y="1854301"/>
            <a:ext cx="71120" cy="59690"/>
          </a:xfrm>
          <a:custGeom>
            <a:avLst/>
            <a:gdLst/>
            <a:ahLst/>
            <a:cxnLst/>
            <a:rect l="l" t="t" r="r" b="b"/>
            <a:pathLst>
              <a:path w="71119" h="59689">
                <a:moveTo>
                  <a:pt x="70954" y="0"/>
                </a:moveTo>
                <a:lnTo>
                  <a:pt x="0" y="17599"/>
                </a:lnTo>
                <a:lnTo>
                  <a:pt x="29362" y="59610"/>
                </a:lnTo>
                <a:lnTo>
                  <a:pt x="709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03666" y="1847631"/>
            <a:ext cx="82550" cy="70485"/>
          </a:xfrm>
          <a:custGeom>
            <a:avLst/>
            <a:gdLst/>
            <a:ahLst/>
            <a:cxnLst/>
            <a:rect l="l" t="t" r="r" b="b"/>
            <a:pathLst>
              <a:path w="82550" h="70485">
                <a:moveTo>
                  <a:pt x="75006" y="0"/>
                </a:moveTo>
                <a:lnTo>
                  <a:pt x="4052" y="17528"/>
                </a:lnTo>
                <a:lnTo>
                  <a:pt x="0" y="28173"/>
                </a:lnTo>
                <a:lnTo>
                  <a:pt x="29362" y="70255"/>
                </a:lnTo>
                <a:lnTo>
                  <a:pt x="40738" y="70255"/>
                </a:lnTo>
                <a:lnTo>
                  <a:pt x="46234" y="62378"/>
                </a:lnTo>
                <a:lnTo>
                  <a:pt x="29362" y="62378"/>
                </a:lnTo>
                <a:lnTo>
                  <a:pt x="35046" y="54221"/>
                </a:lnTo>
                <a:lnTo>
                  <a:pt x="18802" y="30940"/>
                </a:lnTo>
                <a:lnTo>
                  <a:pt x="7394" y="30940"/>
                </a:lnTo>
                <a:lnTo>
                  <a:pt x="11375" y="20296"/>
                </a:lnTo>
                <a:lnTo>
                  <a:pt x="50483" y="20296"/>
                </a:lnTo>
                <a:lnTo>
                  <a:pt x="60395" y="17847"/>
                </a:lnTo>
                <a:lnTo>
                  <a:pt x="70954" y="2696"/>
                </a:lnTo>
                <a:lnTo>
                  <a:pt x="76861" y="2696"/>
                </a:lnTo>
                <a:lnTo>
                  <a:pt x="75006" y="0"/>
                </a:lnTo>
                <a:close/>
              </a:path>
              <a:path w="82550" h="70485">
                <a:moveTo>
                  <a:pt x="35046" y="54221"/>
                </a:moveTo>
                <a:lnTo>
                  <a:pt x="29362" y="62378"/>
                </a:lnTo>
                <a:lnTo>
                  <a:pt x="40738" y="62378"/>
                </a:lnTo>
                <a:lnTo>
                  <a:pt x="35046" y="54221"/>
                </a:lnTo>
                <a:close/>
              </a:path>
              <a:path w="82550" h="70485">
                <a:moveTo>
                  <a:pt x="76861" y="2696"/>
                </a:moveTo>
                <a:lnTo>
                  <a:pt x="70954" y="2696"/>
                </a:lnTo>
                <a:lnTo>
                  <a:pt x="78348" y="13412"/>
                </a:lnTo>
                <a:lnTo>
                  <a:pt x="60395" y="17847"/>
                </a:lnTo>
                <a:lnTo>
                  <a:pt x="35046" y="54221"/>
                </a:lnTo>
                <a:lnTo>
                  <a:pt x="40738" y="62378"/>
                </a:lnTo>
                <a:lnTo>
                  <a:pt x="46234" y="62378"/>
                </a:lnTo>
                <a:lnTo>
                  <a:pt x="82329" y="10644"/>
                </a:lnTo>
                <a:lnTo>
                  <a:pt x="76861" y="2696"/>
                </a:lnTo>
                <a:close/>
              </a:path>
              <a:path w="82550" h="70485">
                <a:moveTo>
                  <a:pt x="11375" y="20296"/>
                </a:moveTo>
                <a:lnTo>
                  <a:pt x="7394" y="30940"/>
                </a:lnTo>
                <a:lnTo>
                  <a:pt x="17125" y="28536"/>
                </a:lnTo>
                <a:lnTo>
                  <a:pt x="11375" y="20296"/>
                </a:lnTo>
                <a:close/>
              </a:path>
              <a:path w="82550" h="70485">
                <a:moveTo>
                  <a:pt x="17125" y="28536"/>
                </a:moveTo>
                <a:lnTo>
                  <a:pt x="7394" y="30940"/>
                </a:lnTo>
                <a:lnTo>
                  <a:pt x="18802" y="30940"/>
                </a:lnTo>
                <a:lnTo>
                  <a:pt x="17125" y="28536"/>
                </a:lnTo>
                <a:close/>
              </a:path>
              <a:path w="82550" h="70485">
                <a:moveTo>
                  <a:pt x="50483" y="20296"/>
                </a:moveTo>
                <a:lnTo>
                  <a:pt x="11375" y="20296"/>
                </a:lnTo>
                <a:lnTo>
                  <a:pt x="17125" y="28536"/>
                </a:lnTo>
                <a:lnTo>
                  <a:pt x="50483" y="20296"/>
                </a:lnTo>
                <a:close/>
              </a:path>
              <a:path w="82550" h="70485">
                <a:moveTo>
                  <a:pt x="70954" y="2696"/>
                </a:moveTo>
                <a:lnTo>
                  <a:pt x="60395" y="17847"/>
                </a:lnTo>
                <a:lnTo>
                  <a:pt x="78348" y="13412"/>
                </a:lnTo>
                <a:lnTo>
                  <a:pt x="70954" y="269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7731" y="1423685"/>
            <a:ext cx="400685" cy="45085"/>
          </a:xfrm>
          <a:custGeom>
            <a:avLst/>
            <a:gdLst/>
            <a:ahLst/>
            <a:cxnLst/>
            <a:rect l="l" t="t" r="r" b="b"/>
            <a:pathLst>
              <a:path w="400684" h="45084">
                <a:moveTo>
                  <a:pt x="1066" y="0"/>
                </a:moveTo>
                <a:lnTo>
                  <a:pt x="0" y="13767"/>
                </a:lnTo>
                <a:lnTo>
                  <a:pt x="399489" y="44637"/>
                </a:lnTo>
                <a:lnTo>
                  <a:pt x="400556" y="30869"/>
                </a:lnTo>
                <a:lnTo>
                  <a:pt x="10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05656" y="1436459"/>
            <a:ext cx="70485" cy="50800"/>
          </a:xfrm>
          <a:custGeom>
            <a:avLst/>
            <a:gdLst/>
            <a:ahLst/>
            <a:cxnLst/>
            <a:rect l="l" t="t" r="r" b="b"/>
            <a:pathLst>
              <a:path w="70484" h="50800">
                <a:moveTo>
                  <a:pt x="4265" y="0"/>
                </a:moveTo>
                <a:lnTo>
                  <a:pt x="0" y="50527"/>
                </a:lnTo>
                <a:lnTo>
                  <a:pt x="70385" y="30302"/>
                </a:lnTo>
                <a:lnTo>
                  <a:pt x="426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98760" y="1430143"/>
            <a:ext cx="80645" cy="64135"/>
          </a:xfrm>
          <a:custGeom>
            <a:avLst/>
            <a:gdLst/>
            <a:ahLst/>
            <a:cxnLst/>
            <a:rect l="l" t="t" r="r" b="b"/>
            <a:pathLst>
              <a:path w="80644" h="64134">
                <a:moveTo>
                  <a:pt x="14005" y="0"/>
                </a:moveTo>
                <a:lnTo>
                  <a:pt x="4265" y="5677"/>
                </a:lnTo>
                <a:lnTo>
                  <a:pt x="0" y="56275"/>
                </a:lnTo>
                <a:lnTo>
                  <a:pt x="8815" y="63513"/>
                </a:lnTo>
                <a:lnTo>
                  <a:pt x="30055" y="57410"/>
                </a:lnTo>
                <a:lnTo>
                  <a:pt x="13792" y="57410"/>
                </a:lnTo>
                <a:lnTo>
                  <a:pt x="4976" y="50243"/>
                </a:lnTo>
                <a:lnTo>
                  <a:pt x="14632" y="47468"/>
                </a:lnTo>
                <a:lnTo>
                  <a:pt x="17230" y="16687"/>
                </a:lnTo>
                <a:lnTo>
                  <a:pt x="8247" y="12560"/>
                </a:lnTo>
                <a:lnTo>
                  <a:pt x="18058" y="6883"/>
                </a:lnTo>
                <a:lnTo>
                  <a:pt x="29007" y="6883"/>
                </a:lnTo>
                <a:lnTo>
                  <a:pt x="14005" y="0"/>
                </a:lnTo>
                <a:close/>
              </a:path>
              <a:path w="80644" h="64134">
                <a:moveTo>
                  <a:pt x="14632" y="47468"/>
                </a:moveTo>
                <a:lnTo>
                  <a:pt x="4976" y="50243"/>
                </a:lnTo>
                <a:lnTo>
                  <a:pt x="13792" y="57410"/>
                </a:lnTo>
                <a:lnTo>
                  <a:pt x="14632" y="47468"/>
                </a:lnTo>
                <a:close/>
              </a:path>
              <a:path w="80644" h="64134">
                <a:moveTo>
                  <a:pt x="57453" y="35164"/>
                </a:moveTo>
                <a:lnTo>
                  <a:pt x="14632" y="47468"/>
                </a:lnTo>
                <a:lnTo>
                  <a:pt x="13792" y="57410"/>
                </a:lnTo>
                <a:lnTo>
                  <a:pt x="30055" y="57410"/>
                </a:lnTo>
                <a:lnTo>
                  <a:pt x="79201" y="43288"/>
                </a:lnTo>
                <a:lnTo>
                  <a:pt x="79228" y="42933"/>
                </a:lnTo>
                <a:lnTo>
                  <a:pt x="74366" y="42933"/>
                </a:lnTo>
                <a:lnTo>
                  <a:pt x="57453" y="35164"/>
                </a:lnTo>
                <a:close/>
              </a:path>
              <a:path w="80644" h="64134">
                <a:moveTo>
                  <a:pt x="75362" y="30018"/>
                </a:moveTo>
                <a:lnTo>
                  <a:pt x="57453" y="35164"/>
                </a:lnTo>
                <a:lnTo>
                  <a:pt x="74366" y="42933"/>
                </a:lnTo>
                <a:lnTo>
                  <a:pt x="75362" y="30018"/>
                </a:lnTo>
                <a:close/>
              </a:path>
              <a:path w="80644" h="64134">
                <a:moveTo>
                  <a:pt x="79423" y="30018"/>
                </a:moveTo>
                <a:lnTo>
                  <a:pt x="75362" y="30018"/>
                </a:lnTo>
                <a:lnTo>
                  <a:pt x="74366" y="42933"/>
                </a:lnTo>
                <a:lnTo>
                  <a:pt x="79228" y="42933"/>
                </a:lnTo>
                <a:lnTo>
                  <a:pt x="80196" y="30373"/>
                </a:lnTo>
                <a:lnTo>
                  <a:pt x="79423" y="30018"/>
                </a:lnTo>
                <a:close/>
              </a:path>
              <a:path w="80644" h="64134">
                <a:moveTo>
                  <a:pt x="29007" y="6883"/>
                </a:moveTo>
                <a:lnTo>
                  <a:pt x="18058" y="6883"/>
                </a:lnTo>
                <a:lnTo>
                  <a:pt x="17230" y="16687"/>
                </a:lnTo>
                <a:lnTo>
                  <a:pt x="57453" y="35164"/>
                </a:lnTo>
                <a:lnTo>
                  <a:pt x="75362" y="30018"/>
                </a:lnTo>
                <a:lnTo>
                  <a:pt x="79423" y="30018"/>
                </a:lnTo>
                <a:lnTo>
                  <a:pt x="29007" y="6883"/>
                </a:lnTo>
                <a:close/>
              </a:path>
              <a:path w="80644" h="64134">
                <a:moveTo>
                  <a:pt x="18058" y="6883"/>
                </a:moveTo>
                <a:lnTo>
                  <a:pt x="8247" y="12560"/>
                </a:lnTo>
                <a:lnTo>
                  <a:pt x="17230" y="16687"/>
                </a:lnTo>
                <a:lnTo>
                  <a:pt x="18058" y="68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95715" y="1851676"/>
            <a:ext cx="447040" cy="472440"/>
          </a:xfrm>
          <a:custGeom>
            <a:avLst/>
            <a:gdLst/>
            <a:ahLst/>
            <a:cxnLst/>
            <a:rect l="l" t="t" r="r" b="b"/>
            <a:pathLst>
              <a:path w="447040" h="472439">
                <a:moveTo>
                  <a:pt x="10095" y="0"/>
                </a:moveTo>
                <a:lnTo>
                  <a:pt x="0" y="9509"/>
                </a:lnTo>
                <a:lnTo>
                  <a:pt x="436886" y="472131"/>
                </a:lnTo>
                <a:lnTo>
                  <a:pt x="446982" y="462621"/>
                </a:lnTo>
                <a:lnTo>
                  <a:pt x="1009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18951" y="2301453"/>
            <a:ext cx="65405" cy="67310"/>
          </a:xfrm>
          <a:custGeom>
            <a:avLst/>
            <a:gdLst/>
            <a:ahLst/>
            <a:cxnLst/>
            <a:rect l="l" t="t" r="r" b="b"/>
            <a:pathLst>
              <a:path w="65405" h="67310">
                <a:moveTo>
                  <a:pt x="37325" y="0"/>
                </a:moveTo>
                <a:lnTo>
                  <a:pt x="0" y="35127"/>
                </a:lnTo>
                <a:lnTo>
                  <a:pt x="65124" y="67062"/>
                </a:lnTo>
                <a:lnTo>
                  <a:pt x="373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14188" y="2296414"/>
            <a:ext cx="76835" cy="78740"/>
          </a:xfrm>
          <a:custGeom>
            <a:avLst/>
            <a:gdLst/>
            <a:ahLst/>
            <a:cxnLst/>
            <a:rect l="l" t="t" r="r" b="b"/>
            <a:pathLst>
              <a:path w="76834" h="78739">
                <a:moveTo>
                  <a:pt x="37396" y="0"/>
                </a:moveTo>
                <a:lnTo>
                  <a:pt x="0" y="35127"/>
                </a:lnTo>
                <a:lnTo>
                  <a:pt x="1706" y="46411"/>
                </a:lnTo>
                <a:lnTo>
                  <a:pt x="66830" y="78345"/>
                </a:lnTo>
                <a:lnTo>
                  <a:pt x="70612" y="74797"/>
                </a:lnTo>
                <a:lnTo>
                  <a:pt x="63417" y="74797"/>
                </a:lnTo>
                <a:lnTo>
                  <a:pt x="56394" y="57811"/>
                </a:lnTo>
                <a:lnTo>
                  <a:pt x="30686" y="45204"/>
                </a:lnTo>
                <a:lnTo>
                  <a:pt x="9526" y="45204"/>
                </a:lnTo>
                <a:lnTo>
                  <a:pt x="7820" y="33992"/>
                </a:lnTo>
                <a:lnTo>
                  <a:pt x="21440" y="33992"/>
                </a:lnTo>
                <a:lnTo>
                  <a:pt x="39514" y="16983"/>
                </a:lnTo>
                <a:lnTo>
                  <a:pt x="35690" y="7735"/>
                </a:lnTo>
                <a:lnTo>
                  <a:pt x="50759" y="7735"/>
                </a:lnTo>
                <a:lnTo>
                  <a:pt x="48558" y="2412"/>
                </a:lnTo>
                <a:lnTo>
                  <a:pt x="37396" y="0"/>
                </a:lnTo>
                <a:close/>
              </a:path>
              <a:path w="76834" h="78739">
                <a:moveTo>
                  <a:pt x="56394" y="57811"/>
                </a:moveTo>
                <a:lnTo>
                  <a:pt x="63417" y="74797"/>
                </a:lnTo>
                <a:lnTo>
                  <a:pt x="72944" y="65926"/>
                </a:lnTo>
                <a:lnTo>
                  <a:pt x="56394" y="57811"/>
                </a:lnTo>
                <a:close/>
              </a:path>
              <a:path w="76834" h="78739">
                <a:moveTo>
                  <a:pt x="50759" y="7735"/>
                </a:moveTo>
                <a:lnTo>
                  <a:pt x="35690" y="7735"/>
                </a:lnTo>
                <a:lnTo>
                  <a:pt x="46852" y="10077"/>
                </a:lnTo>
                <a:lnTo>
                  <a:pt x="39514" y="16983"/>
                </a:lnTo>
                <a:lnTo>
                  <a:pt x="56394" y="57811"/>
                </a:lnTo>
                <a:lnTo>
                  <a:pt x="72944" y="65926"/>
                </a:lnTo>
                <a:lnTo>
                  <a:pt x="63417" y="74797"/>
                </a:lnTo>
                <a:lnTo>
                  <a:pt x="70612" y="74797"/>
                </a:lnTo>
                <a:lnTo>
                  <a:pt x="76286" y="69474"/>
                </a:lnTo>
                <a:lnTo>
                  <a:pt x="50759" y="7735"/>
                </a:lnTo>
                <a:close/>
              </a:path>
              <a:path w="76834" h="78739">
                <a:moveTo>
                  <a:pt x="7820" y="33992"/>
                </a:moveTo>
                <a:lnTo>
                  <a:pt x="9526" y="45204"/>
                </a:lnTo>
                <a:lnTo>
                  <a:pt x="16775" y="38383"/>
                </a:lnTo>
                <a:lnTo>
                  <a:pt x="7820" y="33992"/>
                </a:lnTo>
                <a:close/>
              </a:path>
              <a:path w="76834" h="78739">
                <a:moveTo>
                  <a:pt x="16775" y="38383"/>
                </a:moveTo>
                <a:lnTo>
                  <a:pt x="9526" y="45204"/>
                </a:lnTo>
                <a:lnTo>
                  <a:pt x="30686" y="45204"/>
                </a:lnTo>
                <a:lnTo>
                  <a:pt x="16775" y="38383"/>
                </a:lnTo>
                <a:close/>
              </a:path>
              <a:path w="76834" h="78739">
                <a:moveTo>
                  <a:pt x="21440" y="33992"/>
                </a:moveTo>
                <a:lnTo>
                  <a:pt x="7820" y="33992"/>
                </a:lnTo>
                <a:lnTo>
                  <a:pt x="16775" y="38383"/>
                </a:lnTo>
                <a:lnTo>
                  <a:pt x="21440" y="33992"/>
                </a:lnTo>
                <a:close/>
              </a:path>
              <a:path w="76834" h="78739">
                <a:moveTo>
                  <a:pt x="35690" y="7735"/>
                </a:moveTo>
                <a:lnTo>
                  <a:pt x="39514" y="16983"/>
                </a:lnTo>
                <a:lnTo>
                  <a:pt x="46852" y="10077"/>
                </a:lnTo>
                <a:lnTo>
                  <a:pt x="35690" y="773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745" y="1890281"/>
            <a:ext cx="890905" cy="1906270"/>
          </a:xfrm>
          <a:custGeom>
            <a:avLst/>
            <a:gdLst/>
            <a:ahLst/>
            <a:cxnLst/>
            <a:rect l="l" t="t" r="r" b="b"/>
            <a:pathLst>
              <a:path w="890905" h="1906270">
                <a:moveTo>
                  <a:pt x="12591" y="0"/>
                </a:moveTo>
                <a:lnTo>
                  <a:pt x="0" y="5819"/>
                </a:lnTo>
                <a:lnTo>
                  <a:pt x="877967" y="1906194"/>
                </a:lnTo>
                <a:lnTo>
                  <a:pt x="890551" y="1900446"/>
                </a:lnTo>
                <a:lnTo>
                  <a:pt x="125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51507" y="3782921"/>
            <a:ext cx="52069" cy="73025"/>
          </a:xfrm>
          <a:custGeom>
            <a:avLst/>
            <a:gdLst/>
            <a:ahLst/>
            <a:cxnLst/>
            <a:rect l="l" t="t" r="r" b="b"/>
            <a:pathLst>
              <a:path w="52069" h="73025">
                <a:moveTo>
                  <a:pt x="46425" y="0"/>
                </a:moveTo>
                <a:lnTo>
                  <a:pt x="0" y="21360"/>
                </a:lnTo>
                <a:lnTo>
                  <a:pt x="51758" y="72952"/>
                </a:lnTo>
                <a:lnTo>
                  <a:pt x="464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46602" y="3776676"/>
            <a:ext cx="64135" cy="84455"/>
          </a:xfrm>
          <a:custGeom>
            <a:avLst/>
            <a:gdLst/>
            <a:ahLst/>
            <a:cxnLst/>
            <a:rect l="l" t="t" r="r" b="b"/>
            <a:pathLst>
              <a:path w="64134" h="84454">
                <a:moveTo>
                  <a:pt x="48416" y="0"/>
                </a:moveTo>
                <a:lnTo>
                  <a:pt x="2061" y="21289"/>
                </a:lnTo>
                <a:lnTo>
                  <a:pt x="0" y="32431"/>
                </a:lnTo>
                <a:lnTo>
                  <a:pt x="51758" y="84093"/>
                </a:lnTo>
                <a:lnTo>
                  <a:pt x="61386" y="79693"/>
                </a:lnTo>
                <a:lnTo>
                  <a:pt x="49767" y="79693"/>
                </a:lnTo>
                <a:lnTo>
                  <a:pt x="48413" y="61186"/>
                </a:lnTo>
                <a:lnTo>
                  <a:pt x="20988" y="33850"/>
                </a:lnTo>
                <a:lnTo>
                  <a:pt x="7820" y="33850"/>
                </a:lnTo>
                <a:lnTo>
                  <a:pt x="9811" y="22708"/>
                </a:lnTo>
                <a:lnTo>
                  <a:pt x="32116" y="22708"/>
                </a:lnTo>
                <a:lnTo>
                  <a:pt x="45160" y="16727"/>
                </a:lnTo>
                <a:lnTo>
                  <a:pt x="44435" y="6812"/>
                </a:lnTo>
                <a:lnTo>
                  <a:pt x="58305" y="6812"/>
                </a:lnTo>
                <a:lnTo>
                  <a:pt x="58227" y="5748"/>
                </a:lnTo>
                <a:lnTo>
                  <a:pt x="48416" y="0"/>
                </a:lnTo>
                <a:close/>
              </a:path>
              <a:path w="64134" h="84454">
                <a:moveTo>
                  <a:pt x="48413" y="61186"/>
                </a:moveTo>
                <a:lnTo>
                  <a:pt x="49767" y="79693"/>
                </a:lnTo>
                <a:lnTo>
                  <a:pt x="61569" y="74300"/>
                </a:lnTo>
                <a:lnTo>
                  <a:pt x="48413" y="61186"/>
                </a:lnTo>
                <a:close/>
              </a:path>
              <a:path w="64134" h="84454">
                <a:moveTo>
                  <a:pt x="58305" y="6812"/>
                </a:moveTo>
                <a:lnTo>
                  <a:pt x="44435" y="6812"/>
                </a:lnTo>
                <a:lnTo>
                  <a:pt x="54246" y="12560"/>
                </a:lnTo>
                <a:lnTo>
                  <a:pt x="45160" y="16727"/>
                </a:lnTo>
                <a:lnTo>
                  <a:pt x="48413" y="61186"/>
                </a:lnTo>
                <a:lnTo>
                  <a:pt x="61569" y="74300"/>
                </a:lnTo>
                <a:lnTo>
                  <a:pt x="49767" y="79693"/>
                </a:lnTo>
                <a:lnTo>
                  <a:pt x="61386" y="79693"/>
                </a:lnTo>
                <a:lnTo>
                  <a:pt x="63560" y="78700"/>
                </a:lnTo>
                <a:lnTo>
                  <a:pt x="58305" y="6812"/>
                </a:lnTo>
                <a:close/>
              </a:path>
              <a:path w="64134" h="84454">
                <a:moveTo>
                  <a:pt x="9811" y="22708"/>
                </a:moveTo>
                <a:lnTo>
                  <a:pt x="7820" y="33850"/>
                </a:lnTo>
                <a:lnTo>
                  <a:pt x="16839" y="29714"/>
                </a:lnTo>
                <a:lnTo>
                  <a:pt x="9811" y="22708"/>
                </a:lnTo>
                <a:close/>
              </a:path>
              <a:path w="64134" h="84454">
                <a:moveTo>
                  <a:pt x="16839" y="29714"/>
                </a:moveTo>
                <a:lnTo>
                  <a:pt x="7820" y="33850"/>
                </a:lnTo>
                <a:lnTo>
                  <a:pt x="20988" y="33850"/>
                </a:lnTo>
                <a:lnTo>
                  <a:pt x="16839" y="29714"/>
                </a:lnTo>
                <a:close/>
              </a:path>
              <a:path w="64134" h="84454">
                <a:moveTo>
                  <a:pt x="32116" y="22708"/>
                </a:moveTo>
                <a:lnTo>
                  <a:pt x="9811" y="22708"/>
                </a:lnTo>
                <a:lnTo>
                  <a:pt x="16839" y="29714"/>
                </a:lnTo>
                <a:lnTo>
                  <a:pt x="32116" y="22708"/>
                </a:lnTo>
                <a:close/>
              </a:path>
              <a:path w="64134" h="84454">
                <a:moveTo>
                  <a:pt x="44435" y="6812"/>
                </a:moveTo>
                <a:lnTo>
                  <a:pt x="45160" y="16727"/>
                </a:lnTo>
                <a:lnTo>
                  <a:pt x="54246" y="12560"/>
                </a:lnTo>
                <a:lnTo>
                  <a:pt x="44435" y="68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91810" y="3819681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6985"/>
                </a:lnTo>
              </a:path>
            </a:pathLst>
          </a:custGeom>
          <a:ln w="1386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91810" y="3706279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6985"/>
                </a:lnTo>
              </a:path>
            </a:pathLst>
          </a:custGeom>
          <a:ln w="1386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84878" y="363978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>
                <a:moveTo>
                  <a:pt x="0" y="0"/>
                </a:moveTo>
                <a:lnTo>
                  <a:pt x="13863" y="0"/>
                </a:lnTo>
              </a:path>
            </a:pathLst>
          </a:custGeom>
          <a:ln w="1916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819150"/>
            <a:ext cx="4572000" cy="838200"/>
          </a:xfrm>
          <a:custGeom>
            <a:avLst/>
            <a:gdLst/>
            <a:ahLst/>
            <a:cxnLst/>
            <a:rect l="l" t="t" r="r" b="b"/>
            <a:pathLst>
              <a:path w="4572000" h="838200">
                <a:moveTo>
                  <a:pt x="0" y="838200"/>
                </a:moveTo>
                <a:lnTo>
                  <a:pt x="4572000" y="838200"/>
                </a:lnTo>
                <a:lnTo>
                  <a:pt x="4572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8400" y="234950"/>
            <a:ext cx="1892300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243204">
              <a:lnSpc>
                <a:spcPct val="100000"/>
              </a:lnSpc>
            </a:pP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pc="-29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pc="-10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8400" y="844550"/>
            <a:ext cx="1892300" cy="5397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(a</a:t>
            </a:r>
            <a:r>
              <a:rPr sz="3200" spc="-1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9735" y="857168"/>
            <a:ext cx="3562985" cy="80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 with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ey moved</a:t>
            </a:r>
            <a:r>
              <a:rPr sz="2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ame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8400" y="4578350"/>
            <a:ext cx="1892300" cy="533400"/>
          </a:xfrm>
          <a:custGeom>
            <a:avLst/>
            <a:gdLst/>
            <a:ahLst/>
            <a:cxnLst/>
            <a:rect l="l" t="t" r="r" b="b"/>
            <a:pathLst>
              <a:path w="1892300" h="533400">
                <a:moveTo>
                  <a:pt x="0" y="533400"/>
                </a:moveTo>
                <a:lnTo>
                  <a:pt x="1892300" y="533400"/>
                </a:lnTo>
                <a:lnTo>
                  <a:pt x="18923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18054" y="4654772"/>
            <a:ext cx="133350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(red,</a:t>
            </a:r>
            <a:r>
              <a:rPr sz="32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5800" y="133350"/>
            <a:ext cx="4572000" cy="609600"/>
          </a:xfrm>
          <a:custGeom>
            <a:avLst/>
            <a:gdLst/>
            <a:ahLst/>
            <a:cxnLst/>
            <a:rect l="l" t="t" r="r" b="b"/>
            <a:pathLst>
              <a:path w="4572000" h="609600">
                <a:moveTo>
                  <a:pt x="0" y="609600"/>
                </a:moveTo>
                <a:lnTo>
                  <a:pt x="4572000" y="609600"/>
                </a:lnTo>
                <a:lnTo>
                  <a:pt x="45720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18735" y="246729"/>
            <a:ext cx="43281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Step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2: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Sort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d S</a:t>
            </a:r>
            <a:r>
              <a:rPr sz="3200" spc="-20" dirty="0">
                <a:latin typeface="Arial"/>
                <a:cs typeface="Arial"/>
              </a:rPr>
              <a:t>h</a:t>
            </a:r>
            <a:r>
              <a:rPr sz="3200" dirty="0">
                <a:latin typeface="Arial"/>
                <a:cs typeface="Arial"/>
              </a:rPr>
              <a:t>u</a:t>
            </a:r>
            <a:r>
              <a:rPr sz="3200" spc="-70" dirty="0">
                <a:latin typeface="Arial"/>
                <a:cs typeface="Arial"/>
              </a:rPr>
              <a:t>f</a:t>
            </a:r>
            <a:r>
              <a:rPr sz="3200" dirty="0">
                <a:latin typeface="Arial"/>
                <a:cs typeface="Arial"/>
              </a:rPr>
              <a:t>fle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302" y="903014"/>
            <a:ext cx="875030" cy="987425"/>
          </a:xfrm>
          <a:custGeom>
            <a:avLst/>
            <a:gdLst/>
            <a:ahLst/>
            <a:cxnLst/>
            <a:rect l="l" t="t" r="r" b="b"/>
            <a:pathLst>
              <a:path w="875030" h="987425">
                <a:moveTo>
                  <a:pt x="810740" y="0"/>
                </a:moveTo>
                <a:lnTo>
                  <a:pt x="64009" y="0"/>
                </a:lnTo>
                <a:lnTo>
                  <a:pt x="62178" y="25"/>
                </a:lnTo>
                <a:lnTo>
                  <a:pt x="23277" y="14700"/>
                </a:lnTo>
                <a:lnTo>
                  <a:pt x="1640" y="49560"/>
                </a:lnTo>
                <a:lnTo>
                  <a:pt x="0" y="63939"/>
                </a:lnTo>
                <a:lnTo>
                  <a:pt x="24" y="924884"/>
                </a:lnTo>
                <a:lnTo>
                  <a:pt x="14707" y="963733"/>
                </a:lnTo>
                <a:lnTo>
                  <a:pt x="49616" y="985344"/>
                </a:lnTo>
                <a:lnTo>
                  <a:pt x="64009" y="986983"/>
                </a:lnTo>
                <a:lnTo>
                  <a:pt x="812495" y="986959"/>
                </a:lnTo>
                <a:lnTo>
                  <a:pt x="851426" y="972313"/>
                </a:lnTo>
                <a:lnTo>
                  <a:pt x="873084" y="937478"/>
                </a:lnTo>
                <a:lnTo>
                  <a:pt x="874727" y="923114"/>
                </a:lnTo>
                <a:lnTo>
                  <a:pt x="874701" y="62127"/>
                </a:lnTo>
                <a:lnTo>
                  <a:pt x="860011" y="23246"/>
                </a:lnTo>
                <a:lnTo>
                  <a:pt x="825123" y="1637"/>
                </a:lnTo>
                <a:lnTo>
                  <a:pt x="810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02" y="903014"/>
            <a:ext cx="875030" cy="987425"/>
          </a:xfrm>
          <a:custGeom>
            <a:avLst/>
            <a:gdLst/>
            <a:ahLst/>
            <a:cxnLst/>
            <a:rect l="l" t="t" r="r" b="b"/>
            <a:pathLst>
              <a:path w="875030" h="987425">
                <a:moveTo>
                  <a:pt x="64009" y="0"/>
                </a:moveTo>
                <a:lnTo>
                  <a:pt x="810740" y="0"/>
                </a:lnTo>
                <a:lnTo>
                  <a:pt x="825123" y="1637"/>
                </a:lnTo>
                <a:lnTo>
                  <a:pt x="860011" y="23246"/>
                </a:lnTo>
                <a:lnTo>
                  <a:pt x="874701" y="62127"/>
                </a:lnTo>
                <a:lnTo>
                  <a:pt x="874727" y="923114"/>
                </a:lnTo>
                <a:lnTo>
                  <a:pt x="873084" y="937478"/>
                </a:lnTo>
                <a:lnTo>
                  <a:pt x="851426" y="972313"/>
                </a:lnTo>
                <a:lnTo>
                  <a:pt x="812495" y="986959"/>
                </a:lnTo>
                <a:lnTo>
                  <a:pt x="64009" y="986983"/>
                </a:lnTo>
                <a:lnTo>
                  <a:pt x="49616" y="985344"/>
                </a:lnTo>
                <a:lnTo>
                  <a:pt x="14707" y="963733"/>
                </a:lnTo>
                <a:lnTo>
                  <a:pt x="24" y="924884"/>
                </a:lnTo>
                <a:lnTo>
                  <a:pt x="0" y="63939"/>
                </a:lnTo>
                <a:lnTo>
                  <a:pt x="1640" y="49560"/>
                </a:lnTo>
                <a:lnTo>
                  <a:pt x="23277" y="14700"/>
                </a:lnTo>
                <a:lnTo>
                  <a:pt x="62178" y="25"/>
                </a:lnTo>
                <a:lnTo>
                  <a:pt x="64009" y="0"/>
                </a:lnTo>
                <a:close/>
              </a:path>
            </a:pathLst>
          </a:custGeom>
          <a:ln w="6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311" y="9030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7515" y="940270"/>
            <a:ext cx="146050" cy="183515"/>
          </a:xfrm>
          <a:custGeom>
            <a:avLst/>
            <a:gdLst/>
            <a:ahLst/>
            <a:cxnLst/>
            <a:rect l="l" t="t" r="r" b="b"/>
            <a:pathLst>
              <a:path w="146050" h="183515">
                <a:moveTo>
                  <a:pt x="29341" y="0"/>
                </a:moveTo>
                <a:lnTo>
                  <a:pt x="0" y="0"/>
                </a:lnTo>
                <a:lnTo>
                  <a:pt x="0" y="183161"/>
                </a:lnTo>
                <a:lnTo>
                  <a:pt x="23468" y="183161"/>
                </a:lnTo>
                <a:lnTo>
                  <a:pt x="23468" y="34630"/>
                </a:lnTo>
                <a:lnTo>
                  <a:pt x="50928" y="34630"/>
                </a:lnTo>
                <a:lnTo>
                  <a:pt x="29341" y="0"/>
                </a:lnTo>
                <a:close/>
              </a:path>
              <a:path w="146050" h="183515">
                <a:moveTo>
                  <a:pt x="50928" y="34630"/>
                </a:moveTo>
                <a:lnTo>
                  <a:pt x="23468" y="34630"/>
                </a:lnTo>
                <a:lnTo>
                  <a:pt x="117344" y="183161"/>
                </a:lnTo>
                <a:lnTo>
                  <a:pt x="145619" y="183161"/>
                </a:lnTo>
                <a:lnTo>
                  <a:pt x="145619" y="148033"/>
                </a:lnTo>
                <a:lnTo>
                  <a:pt x="121617" y="148033"/>
                </a:lnTo>
                <a:lnTo>
                  <a:pt x="50928" y="34630"/>
                </a:lnTo>
                <a:close/>
              </a:path>
              <a:path w="146050" h="183515">
                <a:moveTo>
                  <a:pt x="145619" y="0"/>
                </a:moveTo>
                <a:lnTo>
                  <a:pt x="121617" y="0"/>
                </a:lnTo>
                <a:lnTo>
                  <a:pt x="121617" y="148033"/>
                </a:lnTo>
                <a:lnTo>
                  <a:pt x="145619" y="148033"/>
                </a:lnTo>
                <a:lnTo>
                  <a:pt x="14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394" y="986114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40">
                <a:moveTo>
                  <a:pt x="62883" y="0"/>
                </a:moveTo>
                <a:lnTo>
                  <a:pt x="22890" y="14843"/>
                </a:lnTo>
                <a:lnTo>
                  <a:pt x="3068" y="48088"/>
                </a:lnTo>
                <a:lnTo>
                  <a:pt x="0" y="77144"/>
                </a:lnTo>
                <a:lnTo>
                  <a:pt x="1365" y="90744"/>
                </a:lnTo>
                <a:lnTo>
                  <a:pt x="26056" y="132228"/>
                </a:lnTo>
                <a:lnTo>
                  <a:pt x="65082" y="141920"/>
                </a:lnTo>
                <a:lnTo>
                  <a:pt x="78834" y="139879"/>
                </a:lnTo>
                <a:lnTo>
                  <a:pt x="90793" y="135415"/>
                </a:lnTo>
                <a:lnTo>
                  <a:pt x="101127" y="128477"/>
                </a:lnTo>
                <a:lnTo>
                  <a:pt x="106816" y="122414"/>
                </a:lnTo>
                <a:lnTo>
                  <a:pt x="61816" y="122414"/>
                </a:lnTo>
                <a:lnTo>
                  <a:pt x="50128" y="120972"/>
                </a:lnTo>
                <a:lnTo>
                  <a:pt x="23781" y="81319"/>
                </a:lnTo>
                <a:lnTo>
                  <a:pt x="23266" y="64550"/>
                </a:lnTo>
                <a:lnTo>
                  <a:pt x="25428" y="53187"/>
                </a:lnTo>
                <a:lnTo>
                  <a:pt x="30030" y="41365"/>
                </a:lnTo>
                <a:lnTo>
                  <a:pt x="37682" y="28130"/>
                </a:lnTo>
                <a:lnTo>
                  <a:pt x="48362" y="21403"/>
                </a:lnTo>
                <a:lnTo>
                  <a:pt x="62366" y="19160"/>
                </a:lnTo>
                <a:lnTo>
                  <a:pt x="106991" y="19160"/>
                </a:lnTo>
                <a:lnTo>
                  <a:pt x="99658" y="11274"/>
                </a:lnTo>
                <a:lnTo>
                  <a:pt x="88546" y="5044"/>
                </a:lnTo>
                <a:lnTo>
                  <a:pt x="76245" y="1269"/>
                </a:lnTo>
                <a:lnTo>
                  <a:pt x="62883" y="0"/>
                </a:lnTo>
                <a:close/>
              </a:path>
              <a:path w="123825" h="142240">
                <a:moveTo>
                  <a:pt x="106991" y="19160"/>
                </a:moveTo>
                <a:lnTo>
                  <a:pt x="62366" y="19160"/>
                </a:lnTo>
                <a:lnTo>
                  <a:pt x="76257" y="21296"/>
                </a:lnTo>
                <a:lnTo>
                  <a:pt x="87148" y="27711"/>
                </a:lnTo>
                <a:lnTo>
                  <a:pt x="95234" y="38429"/>
                </a:lnTo>
                <a:lnTo>
                  <a:pt x="98426" y="47353"/>
                </a:lnTo>
                <a:lnTo>
                  <a:pt x="100093" y="59449"/>
                </a:lnTo>
                <a:lnTo>
                  <a:pt x="100374" y="76446"/>
                </a:lnTo>
                <a:lnTo>
                  <a:pt x="98398" y="87614"/>
                </a:lnTo>
                <a:lnTo>
                  <a:pt x="94129" y="99796"/>
                </a:lnTo>
                <a:lnTo>
                  <a:pt x="86910" y="113826"/>
                </a:lnTo>
                <a:lnTo>
                  <a:pt x="76174" y="120294"/>
                </a:lnTo>
                <a:lnTo>
                  <a:pt x="61816" y="122414"/>
                </a:lnTo>
                <a:lnTo>
                  <a:pt x="106816" y="122414"/>
                </a:lnTo>
                <a:lnTo>
                  <a:pt x="123338" y="73576"/>
                </a:lnTo>
                <a:lnTo>
                  <a:pt x="123657" y="56465"/>
                </a:lnTo>
                <a:lnTo>
                  <a:pt x="121302" y="44272"/>
                </a:lnTo>
                <a:lnTo>
                  <a:pt x="116763" y="32921"/>
                </a:lnTo>
                <a:lnTo>
                  <a:pt x="109672" y="22043"/>
                </a:lnTo>
                <a:lnTo>
                  <a:pt x="106991" y="19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2410" y="939774"/>
            <a:ext cx="118745" cy="187960"/>
          </a:xfrm>
          <a:custGeom>
            <a:avLst/>
            <a:gdLst/>
            <a:ahLst/>
            <a:cxnLst/>
            <a:rect l="l" t="t" r="r" b="b"/>
            <a:pathLst>
              <a:path w="118745" h="187959">
                <a:moveTo>
                  <a:pt x="57414" y="47901"/>
                </a:moveTo>
                <a:lnTo>
                  <a:pt x="20722" y="63039"/>
                </a:lnTo>
                <a:lnTo>
                  <a:pt x="2536" y="97148"/>
                </a:lnTo>
                <a:lnTo>
                  <a:pt x="0" y="126406"/>
                </a:lnTo>
                <a:lnTo>
                  <a:pt x="1712" y="139157"/>
                </a:lnTo>
                <a:lnTo>
                  <a:pt x="19864" y="173142"/>
                </a:lnTo>
                <a:lnTo>
                  <a:pt x="54748" y="187915"/>
                </a:lnTo>
                <a:lnTo>
                  <a:pt x="64346" y="187915"/>
                </a:lnTo>
                <a:lnTo>
                  <a:pt x="72345" y="186283"/>
                </a:lnTo>
                <a:lnTo>
                  <a:pt x="79508" y="182479"/>
                </a:lnTo>
                <a:lnTo>
                  <a:pt x="89508" y="175302"/>
                </a:lnTo>
                <a:lnTo>
                  <a:pt x="94972" y="168633"/>
                </a:lnTo>
                <a:lnTo>
                  <a:pt x="58205" y="168633"/>
                </a:lnTo>
                <a:lnTo>
                  <a:pt x="47394" y="165910"/>
                </a:lnTo>
                <a:lnTo>
                  <a:pt x="37558" y="158320"/>
                </a:lnTo>
                <a:lnTo>
                  <a:pt x="27852" y="144164"/>
                </a:lnTo>
                <a:lnTo>
                  <a:pt x="24776" y="131971"/>
                </a:lnTo>
                <a:lnTo>
                  <a:pt x="23807" y="118156"/>
                </a:lnTo>
                <a:lnTo>
                  <a:pt x="24352" y="107859"/>
                </a:lnTo>
                <a:lnTo>
                  <a:pt x="42102" y="73022"/>
                </a:lnTo>
                <a:lnTo>
                  <a:pt x="69009" y="67924"/>
                </a:lnTo>
                <a:lnTo>
                  <a:pt x="118216" y="67924"/>
                </a:lnTo>
                <a:lnTo>
                  <a:pt x="118216" y="67062"/>
                </a:lnTo>
                <a:lnTo>
                  <a:pt x="96880" y="67062"/>
                </a:lnTo>
                <a:lnTo>
                  <a:pt x="91548" y="61242"/>
                </a:lnTo>
                <a:lnTo>
                  <a:pt x="87282" y="56417"/>
                </a:lnTo>
                <a:lnTo>
                  <a:pt x="82232" y="53819"/>
                </a:lnTo>
                <a:lnTo>
                  <a:pt x="70935" y="49381"/>
                </a:lnTo>
                <a:lnTo>
                  <a:pt x="57414" y="47901"/>
                </a:lnTo>
                <a:close/>
              </a:path>
              <a:path w="118745" h="187959">
                <a:moveTo>
                  <a:pt x="118216" y="164993"/>
                </a:moveTo>
                <a:lnTo>
                  <a:pt x="97953" y="164993"/>
                </a:lnTo>
                <a:lnTo>
                  <a:pt x="97953" y="183657"/>
                </a:lnTo>
                <a:lnTo>
                  <a:pt x="118216" y="183657"/>
                </a:lnTo>
                <a:lnTo>
                  <a:pt x="118216" y="164993"/>
                </a:lnTo>
                <a:close/>
              </a:path>
              <a:path w="118745" h="187959">
                <a:moveTo>
                  <a:pt x="118216" y="67924"/>
                </a:moveTo>
                <a:lnTo>
                  <a:pt x="69009" y="67924"/>
                </a:lnTo>
                <a:lnTo>
                  <a:pt x="79645" y="73139"/>
                </a:lnTo>
                <a:lnTo>
                  <a:pt x="90768" y="84328"/>
                </a:lnTo>
                <a:lnTo>
                  <a:pt x="94477" y="93977"/>
                </a:lnTo>
                <a:lnTo>
                  <a:pt x="96584" y="107235"/>
                </a:lnTo>
                <a:lnTo>
                  <a:pt x="97116" y="124978"/>
                </a:lnTo>
                <a:lnTo>
                  <a:pt x="95066" y="137366"/>
                </a:lnTo>
                <a:lnTo>
                  <a:pt x="90563" y="148890"/>
                </a:lnTo>
                <a:lnTo>
                  <a:pt x="82996" y="160222"/>
                </a:lnTo>
                <a:lnTo>
                  <a:pt x="72593" y="166524"/>
                </a:lnTo>
                <a:lnTo>
                  <a:pt x="58205" y="168633"/>
                </a:lnTo>
                <a:lnTo>
                  <a:pt x="94972" y="168633"/>
                </a:lnTo>
                <a:lnTo>
                  <a:pt x="97953" y="164993"/>
                </a:lnTo>
                <a:lnTo>
                  <a:pt x="118216" y="164993"/>
                </a:lnTo>
                <a:lnTo>
                  <a:pt x="118216" y="67924"/>
                </a:lnTo>
                <a:close/>
              </a:path>
              <a:path w="118745" h="187959">
                <a:moveTo>
                  <a:pt x="118216" y="0"/>
                </a:moveTo>
                <a:lnTo>
                  <a:pt x="96880" y="0"/>
                </a:lnTo>
                <a:lnTo>
                  <a:pt x="96880" y="67062"/>
                </a:lnTo>
                <a:lnTo>
                  <a:pt x="118216" y="67062"/>
                </a:lnTo>
                <a:lnTo>
                  <a:pt x="1182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7308" y="986611"/>
            <a:ext cx="121920" cy="141605"/>
          </a:xfrm>
          <a:custGeom>
            <a:avLst/>
            <a:gdLst/>
            <a:ahLst/>
            <a:cxnLst/>
            <a:rect l="l" t="t" r="r" b="b"/>
            <a:pathLst>
              <a:path w="121920" h="141605">
                <a:moveTo>
                  <a:pt x="62394" y="0"/>
                </a:moveTo>
                <a:lnTo>
                  <a:pt x="25735" y="12034"/>
                </a:lnTo>
                <a:lnTo>
                  <a:pt x="2231" y="51807"/>
                </a:lnTo>
                <a:lnTo>
                  <a:pt x="0" y="83156"/>
                </a:lnTo>
                <a:lnTo>
                  <a:pt x="2290" y="95377"/>
                </a:lnTo>
                <a:lnTo>
                  <a:pt x="22999" y="128902"/>
                </a:lnTo>
                <a:lnTo>
                  <a:pt x="59195" y="141078"/>
                </a:lnTo>
                <a:lnTo>
                  <a:pt x="65601" y="141078"/>
                </a:lnTo>
                <a:lnTo>
                  <a:pt x="102919" y="125608"/>
                </a:lnTo>
                <a:lnTo>
                  <a:pt x="107762" y="120515"/>
                </a:lnTo>
                <a:lnTo>
                  <a:pt x="50086" y="120515"/>
                </a:lnTo>
                <a:lnTo>
                  <a:pt x="39336" y="114748"/>
                </a:lnTo>
                <a:lnTo>
                  <a:pt x="29175" y="103115"/>
                </a:lnTo>
                <a:lnTo>
                  <a:pt x="25191" y="91224"/>
                </a:lnTo>
                <a:lnTo>
                  <a:pt x="23462" y="77210"/>
                </a:lnTo>
                <a:lnTo>
                  <a:pt x="121457" y="68406"/>
                </a:lnTo>
                <a:lnTo>
                  <a:pt x="120759" y="59113"/>
                </a:lnTo>
                <a:lnTo>
                  <a:pt x="98156" y="59113"/>
                </a:lnTo>
                <a:lnTo>
                  <a:pt x="24577" y="53338"/>
                </a:lnTo>
                <a:lnTo>
                  <a:pt x="54712" y="21267"/>
                </a:lnTo>
                <a:lnTo>
                  <a:pt x="71911" y="20866"/>
                </a:lnTo>
                <a:lnTo>
                  <a:pt x="108023" y="20866"/>
                </a:lnTo>
                <a:lnTo>
                  <a:pt x="99836" y="12989"/>
                </a:lnTo>
                <a:lnTo>
                  <a:pt x="87092" y="5590"/>
                </a:lnTo>
                <a:lnTo>
                  <a:pt x="74923" y="1497"/>
                </a:lnTo>
                <a:lnTo>
                  <a:pt x="62394" y="0"/>
                </a:lnTo>
                <a:close/>
              </a:path>
              <a:path w="121920" h="141605">
                <a:moveTo>
                  <a:pt x="119485" y="94738"/>
                </a:moveTo>
                <a:lnTo>
                  <a:pt x="97587" y="94738"/>
                </a:lnTo>
                <a:lnTo>
                  <a:pt x="96023" y="100628"/>
                </a:lnTo>
                <a:lnTo>
                  <a:pt x="92824" y="105950"/>
                </a:lnTo>
                <a:lnTo>
                  <a:pt x="87485" y="111889"/>
                </a:lnTo>
                <a:lnTo>
                  <a:pt x="79375" y="117433"/>
                </a:lnTo>
                <a:lnTo>
                  <a:pt x="67509" y="120365"/>
                </a:lnTo>
                <a:lnTo>
                  <a:pt x="50086" y="120515"/>
                </a:lnTo>
                <a:lnTo>
                  <a:pt x="107762" y="120515"/>
                </a:lnTo>
                <a:lnTo>
                  <a:pt x="110384" y="117092"/>
                </a:lnTo>
                <a:lnTo>
                  <a:pt x="113584" y="111273"/>
                </a:lnTo>
                <a:lnTo>
                  <a:pt x="116783" y="104886"/>
                </a:lnTo>
                <a:lnTo>
                  <a:pt x="118916" y="99564"/>
                </a:lnTo>
                <a:lnTo>
                  <a:pt x="119485" y="94738"/>
                </a:lnTo>
                <a:close/>
              </a:path>
              <a:path w="121920" h="141605">
                <a:moveTo>
                  <a:pt x="108023" y="20866"/>
                </a:moveTo>
                <a:lnTo>
                  <a:pt x="71911" y="20866"/>
                </a:lnTo>
                <a:lnTo>
                  <a:pt x="83552" y="26250"/>
                </a:lnTo>
                <a:lnTo>
                  <a:pt x="91757" y="36192"/>
                </a:lnTo>
                <a:lnTo>
                  <a:pt x="95454" y="41514"/>
                </a:lnTo>
                <a:lnTo>
                  <a:pt x="97587" y="49533"/>
                </a:lnTo>
                <a:lnTo>
                  <a:pt x="98156" y="59113"/>
                </a:lnTo>
                <a:lnTo>
                  <a:pt x="120759" y="59113"/>
                </a:lnTo>
                <a:lnTo>
                  <a:pt x="120497" y="55632"/>
                </a:lnTo>
                <a:lnTo>
                  <a:pt x="118777" y="44484"/>
                </a:lnTo>
                <a:lnTo>
                  <a:pt x="114925" y="33098"/>
                </a:lnTo>
                <a:lnTo>
                  <a:pt x="108209" y="21045"/>
                </a:lnTo>
                <a:lnTo>
                  <a:pt x="108023" y="20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0571" y="1211783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89683" y="0"/>
                </a:moveTo>
                <a:lnTo>
                  <a:pt x="64007" y="0"/>
                </a:lnTo>
                <a:lnTo>
                  <a:pt x="62235" y="24"/>
                </a:lnTo>
                <a:lnTo>
                  <a:pt x="23303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580418"/>
                </a:lnTo>
                <a:lnTo>
                  <a:pt x="14708" y="619267"/>
                </a:lnTo>
                <a:lnTo>
                  <a:pt x="49616" y="640879"/>
                </a:lnTo>
                <a:lnTo>
                  <a:pt x="64007" y="642518"/>
                </a:lnTo>
                <a:lnTo>
                  <a:pt x="691466" y="642494"/>
                </a:lnTo>
                <a:lnTo>
                  <a:pt x="730605" y="627849"/>
                </a:lnTo>
                <a:lnTo>
                  <a:pt x="752056" y="593013"/>
                </a:lnTo>
                <a:lnTo>
                  <a:pt x="753670" y="578649"/>
                </a:lnTo>
                <a:lnTo>
                  <a:pt x="753646" y="62116"/>
                </a:lnTo>
                <a:lnTo>
                  <a:pt x="739158" y="23257"/>
                </a:lnTo>
                <a:lnTo>
                  <a:pt x="704250" y="1639"/>
                </a:lnTo>
                <a:lnTo>
                  <a:pt x="6896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571" y="1211783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4007" y="0"/>
                </a:moveTo>
                <a:lnTo>
                  <a:pt x="689683" y="0"/>
                </a:lnTo>
                <a:lnTo>
                  <a:pt x="704250" y="1639"/>
                </a:lnTo>
                <a:lnTo>
                  <a:pt x="739158" y="23257"/>
                </a:lnTo>
                <a:lnTo>
                  <a:pt x="753646" y="62116"/>
                </a:lnTo>
                <a:lnTo>
                  <a:pt x="753670" y="578649"/>
                </a:lnTo>
                <a:lnTo>
                  <a:pt x="752056" y="593013"/>
                </a:lnTo>
                <a:lnTo>
                  <a:pt x="730605" y="627849"/>
                </a:lnTo>
                <a:lnTo>
                  <a:pt x="691466" y="642494"/>
                </a:lnTo>
                <a:lnTo>
                  <a:pt x="64007" y="642518"/>
                </a:lnTo>
                <a:lnTo>
                  <a:pt x="49616" y="640879"/>
                </a:lnTo>
                <a:lnTo>
                  <a:pt x="14708" y="619267"/>
                </a:lnTo>
                <a:lnTo>
                  <a:pt x="24" y="580418"/>
                </a:lnTo>
                <a:lnTo>
                  <a:pt x="0" y="63868"/>
                </a:lnTo>
                <a:lnTo>
                  <a:pt x="1642" y="49507"/>
                </a:lnTo>
                <a:lnTo>
                  <a:pt x="23303" y="14675"/>
                </a:lnTo>
                <a:lnTo>
                  <a:pt x="62235" y="24"/>
                </a:lnTo>
                <a:lnTo>
                  <a:pt x="64007" y="0"/>
                </a:lnTo>
                <a:close/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579" y="12117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457" y="1255427"/>
            <a:ext cx="146685" cy="152400"/>
          </a:xfrm>
          <a:custGeom>
            <a:avLst/>
            <a:gdLst/>
            <a:ahLst/>
            <a:cxnLst/>
            <a:rect l="l" t="t" r="r" b="b"/>
            <a:pathLst>
              <a:path w="146684" h="152400">
                <a:moveTo>
                  <a:pt x="29341" y="0"/>
                </a:moveTo>
                <a:lnTo>
                  <a:pt x="0" y="0"/>
                </a:lnTo>
                <a:lnTo>
                  <a:pt x="0" y="152291"/>
                </a:lnTo>
                <a:lnTo>
                  <a:pt x="19736" y="152291"/>
                </a:lnTo>
                <a:lnTo>
                  <a:pt x="19736" y="58546"/>
                </a:lnTo>
                <a:lnTo>
                  <a:pt x="19203" y="53223"/>
                </a:lnTo>
                <a:lnTo>
                  <a:pt x="19203" y="23418"/>
                </a:lnTo>
                <a:lnTo>
                  <a:pt x="37289" y="23418"/>
                </a:lnTo>
                <a:lnTo>
                  <a:pt x="29341" y="0"/>
                </a:lnTo>
                <a:close/>
              </a:path>
              <a:path w="146684" h="152400">
                <a:moveTo>
                  <a:pt x="37289" y="23418"/>
                </a:moveTo>
                <a:lnTo>
                  <a:pt x="19203" y="23418"/>
                </a:lnTo>
                <a:lnTo>
                  <a:pt x="62941" y="152291"/>
                </a:lnTo>
                <a:lnTo>
                  <a:pt x="83211" y="152291"/>
                </a:lnTo>
                <a:lnTo>
                  <a:pt x="91159" y="128872"/>
                </a:lnTo>
                <a:lnTo>
                  <a:pt x="73079" y="128872"/>
                </a:lnTo>
                <a:lnTo>
                  <a:pt x="37289" y="23418"/>
                </a:lnTo>
                <a:close/>
              </a:path>
              <a:path w="146684" h="152400">
                <a:moveTo>
                  <a:pt x="146152" y="23418"/>
                </a:moveTo>
                <a:lnTo>
                  <a:pt x="126949" y="23418"/>
                </a:lnTo>
                <a:lnTo>
                  <a:pt x="126949" y="39385"/>
                </a:lnTo>
                <a:lnTo>
                  <a:pt x="126416" y="46836"/>
                </a:lnTo>
                <a:lnTo>
                  <a:pt x="126416" y="152291"/>
                </a:lnTo>
                <a:lnTo>
                  <a:pt x="146152" y="152291"/>
                </a:lnTo>
                <a:lnTo>
                  <a:pt x="146152" y="23418"/>
                </a:lnTo>
                <a:close/>
              </a:path>
              <a:path w="146684" h="152400">
                <a:moveTo>
                  <a:pt x="146152" y="0"/>
                </a:moveTo>
                <a:lnTo>
                  <a:pt x="116818" y="0"/>
                </a:lnTo>
                <a:lnTo>
                  <a:pt x="73079" y="128872"/>
                </a:lnTo>
                <a:lnTo>
                  <a:pt x="91159" y="128872"/>
                </a:lnTo>
                <a:lnTo>
                  <a:pt x="126949" y="23418"/>
                </a:lnTo>
                <a:lnTo>
                  <a:pt x="146152" y="23418"/>
                </a:lnTo>
                <a:lnTo>
                  <a:pt x="146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2640" y="1294583"/>
            <a:ext cx="106045" cy="116839"/>
          </a:xfrm>
          <a:custGeom>
            <a:avLst/>
            <a:gdLst/>
            <a:ahLst/>
            <a:cxnLst/>
            <a:rect l="l" t="t" r="r" b="b"/>
            <a:pathLst>
              <a:path w="106045" h="116840">
                <a:moveTo>
                  <a:pt x="88876" y="15131"/>
                </a:moveTo>
                <a:lnTo>
                  <a:pt x="57047" y="15131"/>
                </a:lnTo>
                <a:lnTo>
                  <a:pt x="63446" y="16196"/>
                </a:lnTo>
                <a:lnTo>
                  <a:pt x="68245" y="19389"/>
                </a:lnTo>
                <a:lnTo>
                  <a:pt x="72510" y="22086"/>
                </a:lnTo>
                <a:lnTo>
                  <a:pt x="74643" y="26840"/>
                </a:lnTo>
                <a:lnTo>
                  <a:pt x="74643" y="38550"/>
                </a:lnTo>
                <a:lnTo>
                  <a:pt x="73577" y="40182"/>
                </a:lnTo>
                <a:lnTo>
                  <a:pt x="71977" y="43375"/>
                </a:lnTo>
                <a:lnTo>
                  <a:pt x="69311" y="44936"/>
                </a:lnTo>
                <a:lnTo>
                  <a:pt x="30935" y="49954"/>
                </a:lnTo>
                <a:lnTo>
                  <a:pt x="18826" y="53912"/>
                </a:lnTo>
                <a:lnTo>
                  <a:pt x="8289" y="61090"/>
                </a:lnTo>
                <a:lnTo>
                  <a:pt x="2055" y="71334"/>
                </a:lnTo>
                <a:lnTo>
                  <a:pt x="0" y="85369"/>
                </a:lnTo>
                <a:lnTo>
                  <a:pt x="2871" y="97505"/>
                </a:lnTo>
                <a:lnTo>
                  <a:pt x="11154" y="108246"/>
                </a:lnTo>
                <a:lnTo>
                  <a:pt x="21922" y="114680"/>
                </a:lnTo>
                <a:lnTo>
                  <a:pt x="35178" y="116824"/>
                </a:lnTo>
                <a:lnTo>
                  <a:pt x="43709" y="116824"/>
                </a:lnTo>
                <a:lnTo>
                  <a:pt x="51708" y="114695"/>
                </a:lnTo>
                <a:lnTo>
                  <a:pt x="58647" y="111005"/>
                </a:lnTo>
                <a:lnTo>
                  <a:pt x="66112" y="107812"/>
                </a:lnTo>
                <a:lnTo>
                  <a:pt x="71444" y="102986"/>
                </a:lnTo>
                <a:lnTo>
                  <a:pt x="73115" y="100857"/>
                </a:lnTo>
                <a:lnTo>
                  <a:pt x="34111" y="100857"/>
                </a:lnTo>
                <a:lnTo>
                  <a:pt x="29305" y="99296"/>
                </a:lnTo>
                <a:lnTo>
                  <a:pt x="21840" y="92909"/>
                </a:lnTo>
                <a:lnTo>
                  <a:pt x="19707" y="88651"/>
                </a:lnTo>
                <a:lnTo>
                  <a:pt x="19707" y="76374"/>
                </a:lnTo>
                <a:lnTo>
                  <a:pt x="22373" y="71052"/>
                </a:lnTo>
                <a:lnTo>
                  <a:pt x="28239" y="67858"/>
                </a:lnTo>
                <a:lnTo>
                  <a:pt x="31438" y="65729"/>
                </a:lnTo>
                <a:lnTo>
                  <a:pt x="36777" y="64665"/>
                </a:lnTo>
                <a:lnTo>
                  <a:pt x="54907" y="61968"/>
                </a:lnTo>
                <a:lnTo>
                  <a:pt x="58113" y="61968"/>
                </a:lnTo>
                <a:lnTo>
                  <a:pt x="65579" y="59839"/>
                </a:lnTo>
                <a:lnTo>
                  <a:pt x="69311" y="59342"/>
                </a:lnTo>
                <a:lnTo>
                  <a:pt x="71977" y="57710"/>
                </a:lnTo>
                <a:lnTo>
                  <a:pt x="74110" y="56646"/>
                </a:lnTo>
                <a:lnTo>
                  <a:pt x="92687" y="56646"/>
                </a:lnTo>
                <a:lnTo>
                  <a:pt x="92612" y="26304"/>
                </a:lnTo>
                <a:lnTo>
                  <a:pt x="88876" y="15131"/>
                </a:lnTo>
                <a:close/>
              </a:path>
              <a:path w="106045" h="116840">
                <a:moveTo>
                  <a:pt x="94040" y="98231"/>
                </a:moveTo>
                <a:lnTo>
                  <a:pt x="75177" y="98231"/>
                </a:lnTo>
                <a:lnTo>
                  <a:pt x="75710" y="102489"/>
                </a:lnTo>
                <a:lnTo>
                  <a:pt x="76776" y="106179"/>
                </a:lnTo>
                <a:lnTo>
                  <a:pt x="78376" y="108308"/>
                </a:lnTo>
                <a:lnTo>
                  <a:pt x="81582" y="113134"/>
                </a:lnTo>
                <a:lnTo>
                  <a:pt x="85848" y="115263"/>
                </a:lnTo>
                <a:lnTo>
                  <a:pt x="98645" y="115263"/>
                </a:lnTo>
                <a:lnTo>
                  <a:pt x="100245" y="114695"/>
                </a:lnTo>
                <a:lnTo>
                  <a:pt x="102385" y="114198"/>
                </a:lnTo>
                <a:lnTo>
                  <a:pt x="105584" y="113631"/>
                </a:lnTo>
                <a:lnTo>
                  <a:pt x="105584" y="100360"/>
                </a:lnTo>
                <a:lnTo>
                  <a:pt x="96513" y="100360"/>
                </a:lnTo>
                <a:lnTo>
                  <a:pt x="94913" y="99792"/>
                </a:lnTo>
                <a:lnTo>
                  <a:pt x="94380" y="98728"/>
                </a:lnTo>
                <a:lnTo>
                  <a:pt x="94040" y="98231"/>
                </a:lnTo>
                <a:close/>
              </a:path>
              <a:path w="106045" h="116840">
                <a:moveTo>
                  <a:pt x="92687" y="56646"/>
                </a:moveTo>
                <a:lnTo>
                  <a:pt x="74110" y="56646"/>
                </a:lnTo>
                <a:lnTo>
                  <a:pt x="73891" y="75605"/>
                </a:lnTo>
                <a:lnTo>
                  <a:pt x="69383" y="87713"/>
                </a:lnTo>
                <a:lnTo>
                  <a:pt x="58647" y="96102"/>
                </a:lnTo>
                <a:lnTo>
                  <a:pt x="52774" y="99296"/>
                </a:lnTo>
                <a:lnTo>
                  <a:pt x="46375" y="100857"/>
                </a:lnTo>
                <a:lnTo>
                  <a:pt x="73115" y="100857"/>
                </a:lnTo>
                <a:lnTo>
                  <a:pt x="75177" y="98231"/>
                </a:lnTo>
                <a:lnTo>
                  <a:pt x="94040" y="98231"/>
                </a:lnTo>
                <a:lnTo>
                  <a:pt x="93313" y="97167"/>
                </a:lnTo>
                <a:lnTo>
                  <a:pt x="92780" y="96102"/>
                </a:lnTo>
                <a:lnTo>
                  <a:pt x="92687" y="56646"/>
                </a:lnTo>
                <a:close/>
              </a:path>
              <a:path w="106045" h="116840">
                <a:moveTo>
                  <a:pt x="105584" y="99792"/>
                </a:moveTo>
                <a:lnTo>
                  <a:pt x="103985" y="99792"/>
                </a:lnTo>
                <a:lnTo>
                  <a:pt x="102918" y="100360"/>
                </a:lnTo>
                <a:lnTo>
                  <a:pt x="105584" y="100360"/>
                </a:lnTo>
                <a:lnTo>
                  <a:pt x="105584" y="99792"/>
                </a:lnTo>
                <a:close/>
              </a:path>
              <a:path w="106045" h="116840">
                <a:moveTo>
                  <a:pt x="39083" y="0"/>
                </a:moveTo>
                <a:lnTo>
                  <a:pt x="27411" y="3584"/>
                </a:lnTo>
                <a:lnTo>
                  <a:pt x="14593" y="10853"/>
                </a:lnTo>
                <a:lnTo>
                  <a:pt x="8311" y="21336"/>
                </a:lnTo>
                <a:lnTo>
                  <a:pt x="5836" y="35924"/>
                </a:lnTo>
                <a:lnTo>
                  <a:pt x="23440" y="35924"/>
                </a:lnTo>
                <a:lnTo>
                  <a:pt x="23973" y="30034"/>
                </a:lnTo>
                <a:lnTo>
                  <a:pt x="25573" y="25776"/>
                </a:lnTo>
                <a:lnTo>
                  <a:pt x="27706" y="22582"/>
                </a:lnTo>
                <a:lnTo>
                  <a:pt x="31971" y="17828"/>
                </a:lnTo>
                <a:lnTo>
                  <a:pt x="38910" y="15131"/>
                </a:lnTo>
                <a:lnTo>
                  <a:pt x="88876" y="15131"/>
                </a:lnTo>
                <a:lnTo>
                  <a:pt x="88664" y="14497"/>
                </a:lnTo>
                <a:lnTo>
                  <a:pt x="78159" y="5132"/>
                </a:lnTo>
                <a:lnTo>
                  <a:pt x="68923" y="1939"/>
                </a:lnTo>
                <a:lnTo>
                  <a:pt x="56419" y="151"/>
                </a:lnTo>
                <a:lnTo>
                  <a:pt x="390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5288" y="1293748"/>
            <a:ext cx="97790" cy="158115"/>
          </a:xfrm>
          <a:custGeom>
            <a:avLst/>
            <a:gdLst/>
            <a:ahLst/>
            <a:cxnLst/>
            <a:rect l="l" t="t" r="r" b="b"/>
            <a:pathLst>
              <a:path w="97790" h="158115">
                <a:moveTo>
                  <a:pt x="18136" y="3193"/>
                </a:moveTo>
                <a:lnTo>
                  <a:pt x="0" y="3193"/>
                </a:lnTo>
                <a:lnTo>
                  <a:pt x="0" y="158110"/>
                </a:lnTo>
                <a:lnTo>
                  <a:pt x="18669" y="158110"/>
                </a:lnTo>
                <a:lnTo>
                  <a:pt x="18669" y="101196"/>
                </a:lnTo>
                <a:lnTo>
                  <a:pt x="48544" y="101196"/>
                </a:lnTo>
                <a:lnTo>
                  <a:pt x="18576" y="72328"/>
                </a:lnTo>
                <a:lnTo>
                  <a:pt x="17767" y="56653"/>
                </a:lnTo>
                <a:lnTo>
                  <a:pt x="19510" y="44419"/>
                </a:lnTo>
                <a:lnTo>
                  <a:pt x="23534" y="31855"/>
                </a:lnTo>
                <a:lnTo>
                  <a:pt x="30276" y="23457"/>
                </a:lnTo>
                <a:lnTo>
                  <a:pt x="41488" y="18838"/>
                </a:lnTo>
                <a:lnTo>
                  <a:pt x="59002" y="18274"/>
                </a:lnTo>
                <a:lnTo>
                  <a:pt x="86102" y="18274"/>
                </a:lnTo>
                <a:lnTo>
                  <a:pt x="85949" y="18096"/>
                </a:lnTo>
                <a:lnTo>
                  <a:pt x="18136" y="18096"/>
                </a:lnTo>
                <a:lnTo>
                  <a:pt x="18136" y="3193"/>
                </a:lnTo>
                <a:close/>
              </a:path>
              <a:path w="97790" h="158115">
                <a:moveTo>
                  <a:pt x="86102" y="18274"/>
                </a:moveTo>
                <a:lnTo>
                  <a:pt x="59002" y="18274"/>
                </a:lnTo>
                <a:lnTo>
                  <a:pt x="68740" y="25521"/>
                </a:lnTo>
                <a:lnTo>
                  <a:pt x="76446" y="39807"/>
                </a:lnTo>
                <a:lnTo>
                  <a:pt x="78140" y="50725"/>
                </a:lnTo>
                <a:lnTo>
                  <a:pt x="78309" y="68032"/>
                </a:lnTo>
                <a:lnTo>
                  <a:pt x="75273" y="80753"/>
                </a:lnTo>
                <a:lnTo>
                  <a:pt x="69880" y="90551"/>
                </a:lnTo>
                <a:lnTo>
                  <a:pt x="64541" y="97435"/>
                </a:lnTo>
                <a:lnTo>
                  <a:pt x="57076" y="101196"/>
                </a:lnTo>
                <a:lnTo>
                  <a:pt x="18669" y="101196"/>
                </a:lnTo>
                <a:lnTo>
                  <a:pt x="22935" y="106518"/>
                </a:lnTo>
                <a:lnTo>
                  <a:pt x="26142" y="110208"/>
                </a:lnTo>
                <a:lnTo>
                  <a:pt x="32488" y="113416"/>
                </a:lnTo>
                <a:lnTo>
                  <a:pt x="42528" y="116409"/>
                </a:lnTo>
                <a:lnTo>
                  <a:pt x="59114" y="116891"/>
                </a:lnTo>
                <a:lnTo>
                  <a:pt x="70516" y="112809"/>
                </a:lnTo>
                <a:lnTo>
                  <a:pt x="96711" y="70200"/>
                </a:lnTo>
                <a:lnTo>
                  <a:pt x="97599" y="54076"/>
                </a:lnTo>
                <a:lnTo>
                  <a:pt x="96477" y="41781"/>
                </a:lnTo>
                <a:lnTo>
                  <a:pt x="93102" y="30315"/>
                </a:lnTo>
                <a:lnTo>
                  <a:pt x="86809" y="19100"/>
                </a:lnTo>
                <a:lnTo>
                  <a:pt x="86102" y="18274"/>
                </a:lnTo>
                <a:close/>
              </a:path>
              <a:path w="97790" h="158115">
                <a:moveTo>
                  <a:pt x="52810" y="0"/>
                </a:moveTo>
                <a:lnTo>
                  <a:pt x="44271" y="0"/>
                </a:lnTo>
                <a:lnTo>
                  <a:pt x="36806" y="2128"/>
                </a:lnTo>
                <a:lnTo>
                  <a:pt x="30407" y="6386"/>
                </a:lnTo>
                <a:lnTo>
                  <a:pt x="26142" y="9083"/>
                </a:lnTo>
                <a:lnTo>
                  <a:pt x="21869" y="12773"/>
                </a:lnTo>
                <a:lnTo>
                  <a:pt x="18136" y="18096"/>
                </a:lnTo>
                <a:lnTo>
                  <a:pt x="85949" y="18096"/>
                </a:lnTo>
                <a:lnTo>
                  <a:pt x="76931" y="7556"/>
                </a:lnTo>
                <a:lnTo>
                  <a:pt x="65498" y="1892"/>
                </a:lnTo>
                <a:lnTo>
                  <a:pt x="52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9259" y="14779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9259" y="1477973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9259" y="14779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2336" y="1532758"/>
            <a:ext cx="163830" cy="183515"/>
          </a:xfrm>
          <a:custGeom>
            <a:avLst/>
            <a:gdLst/>
            <a:ahLst/>
            <a:cxnLst/>
            <a:rect l="l" t="t" r="r" b="b"/>
            <a:pathLst>
              <a:path w="163829" h="183514">
                <a:moveTo>
                  <a:pt x="97081" y="0"/>
                </a:moveTo>
                <a:lnTo>
                  <a:pt x="68806" y="0"/>
                </a:lnTo>
                <a:lnTo>
                  <a:pt x="0" y="183161"/>
                </a:lnTo>
                <a:lnTo>
                  <a:pt x="25601" y="183161"/>
                </a:lnTo>
                <a:lnTo>
                  <a:pt x="45338" y="128304"/>
                </a:lnTo>
                <a:lnTo>
                  <a:pt x="143787" y="128304"/>
                </a:lnTo>
                <a:lnTo>
                  <a:pt x="136425" y="108079"/>
                </a:lnTo>
                <a:lnTo>
                  <a:pt x="52277" y="108079"/>
                </a:lnTo>
                <a:lnTo>
                  <a:pt x="82144" y="27179"/>
                </a:lnTo>
                <a:lnTo>
                  <a:pt x="106975" y="27179"/>
                </a:lnTo>
                <a:lnTo>
                  <a:pt x="97081" y="0"/>
                </a:lnTo>
                <a:close/>
              </a:path>
              <a:path w="163829" h="183514">
                <a:moveTo>
                  <a:pt x="143787" y="128304"/>
                </a:moveTo>
                <a:lnTo>
                  <a:pt x="117884" y="128304"/>
                </a:lnTo>
                <a:lnTo>
                  <a:pt x="136547" y="183161"/>
                </a:lnTo>
                <a:lnTo>
                  <a:pt x="163756" y="183161"/>
                </a:lnTo>
                <a:lnTo>
                  <a:pt x="143787" y="128304"/>
                </a:lnTo>
                <a:close/>
              </a:path>
              <a:path w="163829" h="183514">
                <a:moveTo>
                  <a:pt x="106975" y="27179"/>
                </a:moveTo>
                <a:lnTo>
                  <a:pt x="82144" y="27179"/>
                </a:lnTo>
                <a:lnTo>
                  <a:pt x="109879" y="108079"/>
                </a:lnTo>
                <a:lnTo>
                  <a:pt x="136425" y="108079"/>
                </a:lnTo>
                <a:lnTo>
                  <a:pt x="106975" y="27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302" y="1982110"/>
            <a:ext cx="875030" cy="986790"/>
          </a:xfrm>
          <a:custGeom>
            <a:avLst/>
            <a:gdLst/>
            <a:ahLst/>
            <a:cxnLst/>
            <a:rect l="l" t="t" r="r" b="b"/>
            <a:pathLst>
              <a:path w="875030" h="986789">
                <a:moveTo>
                  <a:pt x="810740" y="0"/>
                </a:moveTo>
                <a:lnTo>
                  <a:pt x="64009" y="0"/>
                </a:lnTo>
                <a:lnTo>
                  <a:pt x="62235" y="24"/>
                </a:lnTo>
                <a:lnTo>
                  <a:pt x="23300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924245"/>
                </a:lnTo>
                <a:lnTo>
                  <a:pt x="14707" y="963094"/>
                </a:lnTo>
                <a:lnTo>
                  <a:pt x="49616" y="984705"/>
                </a:lnTo>
                <a:lnTo>
                  <a:pt x="64009" y="986344"/>
                </a:lnTo>
                <a:lnTo>
                  <a:pt x="812495" y="986320"/>
                </a:lnTo>
                <a:lnTo>
                  <a:pt x="851426" y="971675"/>
                </a:lnTo>
                <a:lnTo>
                  <a:pt x="873084" y="936839"/>
                </a:lnTo>
                <a:lnTo>
                  <a:pt x="874727" y="922475"/>
                </a:lnTo>
                <a:lnTo>
                  <a:pt x="874703" y="62116"/>
                </a:lnTo>
                <a:lnTo>
                  <a:pt x="860031" y="23257"/>
                </a:lnTo>
                <a:lnTo>
                  <a:pt x="825130" y="1639"/>
                </a:lnTo>
                <a:lnTo>
                  <a:pt x="8107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302" y="1982110"/>
            <a:ext cx="875030" cy="986790"/>
          </a:xfrm>
          <a:custGeom>
            <a:avLst/>
            <a:gdLst/>
            <a:ahLst/>
            <a:cxnLst/>
            <a:rect l="l" t="t" r="r" b="b"/>
            <a:pathLst>
              <a:path w="875030" h="986789">
                <a:moveTo>
                  <a:pt x="64009" y="0"/>
                </a:moveTo>
                <a:lnTo>
                  <a:pt x="810740" y="0"/>
                </a:lnTo>
                <a:lnTo>
                  <a:pt x="825130" y="1639"/>
                </a:lnTo>
                <a:lnTo>
                  <a:pt x="860031" y="23257"/>
                </a:lnTo>
                <a:lnTo>
                  <a:pt x="874703" y="62116"/>
                </a:lnTo>
                <a:lnTo>
                  <a:pt x="874727" y="922475"/>
                </a:lnTo>
                <a:lnTo>
                  <a:pt x="873084" y="936839"/>
                </a:lnTo>
                <a:lnTo>
                  <a:pt x="851426" y="971675"/>
                </a:lnTo>
                <a:lnTo>
                  <a:pt x="812495" y="986320"/>
                </a:lnTo>
                <a:lnTo>
                  <a:pt x="64009" y="986344"/>
                </a:lnTo>
                <a:lnTo>
                  <a:pt x="49616" y="984705"/>
                </a:lnTo>
                <a:lnTo>
                  <a:pt x="14707" y="963094"/>
                </a:lnTo>
                <a:lnTo>
                  <a:pt x="24" y="924245"/>
                </a:lnTo>
                <a:lnTo>
                  <a:pt x="0" y="63868"/>
                </a:lnTo>
                <a:lnTo>
                  <a:pt x="1642" y="49507"/>
                </a:lnTo>
                <a:lnTo>
                  <a:pt x="23300" y="14675"/>
                </a:lnTo>
                <a:lnTo>
                  <a:pt x="62235" y="24"/>
                </a:lnTo>
                <a:lnTo>
                  <a:pt x="64009" y="0"/>
                </a:lnTo>
                <a:close/>
              </a:path>
            </a:pathLst>
          </a:custGeom>
          <a:ln w="69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311" y="19821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7515" y="2019366"/>
            <a:ext cx="146050" cy="182880"/>
          </a:xfrm>
          <a:custGeom>
            <a:avLst/>
            <a:gdLst/>
            <a:ahLst/>
            <a:cxnLst/>
            <a:rect l="l" t="t" r="r" b="b"/>
            <a:pathLst>
              <a:path w="146050" h="182880">
                <a:moveTo>
                  <a:pt x="29341" y="0"/>
                </a:moveTo>
                <a:lnTo>
                  <a:pt x="0" y="0"/>
                </a:lnTo>
                <a:lnTo>
                  <a:pt x="0" y="182593"/>
                </a:lnTo>
                <a:lnTo>
                  <a:pt x="23468" y="182593"/>
                </a:lnTo>
                <a:lnTo>
                  <a:pt x="23468" y="34560"/>
                </a:lnTo>
                <a:lnTo>
                  <a:pt x="50894" y="34560"/>
                </a:lnTo>
                <a:lnTo>
                  <a:pt x="29341" y="0"/>
                </a:lnTo>
                <a:close/>
              </a:path>
              <a:path w="146050" h="182880">
                <a:moveTo>
                  <a:pt x="50894" y="34560"/>
                </a:moveTo>
                <a:lnTo>
                  <a:pt x="23468" y="34560"/>
                </a:lnTo>
                <a:lnTo>
                  <a:pt x="117344" y="182593"/>
                </a:lnTo>
                <a:lnTo>
                  <a:pt x="145619" y="182593"/>
                </a:lnTo>
                <a:lnTo>
                  <a:pt x="145619" y="147962"/>
                </a:lnTo>
                <a:lnTo>
                  <a:pt x="121617" y="147962"/>
                </a:lnTo>
                <a:lnTo>
                  <a:pt x="50894" y="34560"/>
                </a:lnTo>
                <a:close/>
              </a:path>
              <a:path w="146050" h="182880">
                <a:moveTo>
                  <a:pt x="145619" y="0"/>
                </a:moveTo>
                <a:lnTo>
                  <a:pt x="121617" y="0"/>
                </a:lnTo>
                <a:lnTo>
                  <a:pt x="121617" y="147962"/>
                </a:lnTo>
                <a:lnTo>
                  <a:pt x="145619" y="147962"/>
                </a:lnTo>
                <a:lnTo>
                  <a:pt x="14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0400" y="2064571"/>
            <a:ext cx="123825" cy="142240"/>
          </a:xfrm>
          <a:custGeom>
            <a:avLst/>
            <a:gdLst/>
            <a:ahLst/>
            <a:cxnLst/>
            <a:rect l="l" t="t" r="r" b="b"/>
            <a:pathLst>
              <a:path w="123825" h="142239">
                <a:moveTo>
                  <a:pt x="62877" y="0"/>
                </a:moveTo>
                <a:lnTo>
                  <a:pt x="22926" y="15252"/>
                </a:lnTo>
                <a:lnTo>
                  <a:pt x="3092" y="48243"/>
                </a:lnTo>
                <a:lnTo>
                  <a:pt x="0" y="77420"/>
                </a:lnTo>
                <a:lnTo>
                  <a:pt x="1381" y="91223"/>
                </a:lnTo>
                <a:lnTo>
                  <a:pt x="26082" y="132566"/>
                </a:lnTo>
                <a:lnTo>
                  <a:pt x="65139" y="141998"/>
                </a:lnTo>
                <a:lnTo>
                  <a:pt x="78875" y="140061"/>
                </a:lnTo>
                <a:lnTo>
                  <a:pt x="90839" y="135740"/>
                </a:lnTo>
                <a:lnTo>
                  <a:pt x="101211" y="128881"/>
                </a:lnTo>
                <a:lnTo>
                  <a:pt x="106743" y="122982"/>
                </a:lnTo>
                <a:lnTo>
                  <a:pt x="61811" y="122982"/>
                </a:lnTo>
                <a:lnTo>
                  <a:pt x="50697" y="121617"/>
                </a:lnTo>
                <a:lnTo>
                  <a:pt x="23790" y="82681"/>
                </a:lnTo>
                <a:lnTo>
                  <a:pt x="23137" y="66391"/>
                </a:lnTo>
                <a:lnTo>
                  <a:pt x="25078" y="54556"/>
                </a:lnTo>
                <a:lnTo>
                  <a:pt x="29346" y="42683"/>
                </a:lnTo>
                <a:lnTo>
                  <a:pt x="36466" y="30115"/>
                </a:lnTo>
                <a:lnTo>
                  <a:pt x="44673" y="24545"/>
                </a:lnTo>
                <a:lnTo>
                  <a:pt x="57387" y="21701"/>
                </a:lnTo>
                <a:lnTo>
                  <a:pt x="109118" y="21701"/>
                </a:lnTo>
                <a:lnTo>
                  <a:pt x="99513" y="11502"/>
                </a:lnTo>
                <a:lnTo>
                  <a:pt x="88436" y="5117"/>
                </a:lnTo>
                <a:lnTo>
                  <a:pt x="76182" y="1280"/>
                </a:lnTo>
                <a:lnTo>
                  <a:pt x="62877" y="0"/>
                </a:lnTo>
                <a:close/>
              </a:path>
              <a:path w="123825" h="142239">
                <a:moveTo>
                  <a:pt x="109118" y="21701"/>
                </a:moveTo>
                <a:lnTo>
                  <a:pt x="57387" y="21701"/>
                </a:lnTo>
                <a:lnTo>
                  <a:pt x="76154" y="21825"/>
                </a:lnTo>
                <a:lnTo>
                  <a:pt x="87087" y="28196"/>
                </a:lnTo>
                <a:lnTo>
                  <a:pt x="95160" y="38826"/>
                </a:lnTo>
                <a:lnTo>
                  <a:pt x="98394" y="47426"/>
                </a:lnTo>
                <a:lnTo>
                  <a:pt x="100086" y="59527"/>
                </a:lnTo>
                <a:lnTo>
                  <a:pt x="100383" y="76794"/>
                </a:lnTo>
                <a:lnTo>
                  <a:pt x="98410" y="87841"/>
                </a:lnTo>
                <a:lnTo>
                  <a:pt x="94104" y="99943"/>
                </a:lnTo>
                <a:lnTo>
                  <a:pt x="86784" y="114109"/>
                </a:lnTo>
                <a:lnTo>
                  <a:pt x="76084" y="120744"/>
                </a:lnTo>
                <a:lnTo>
                  <a:pt x="61811" y="122982"/>
                </a:lnTo>
                <a:lnTo>
                  <a:pt x="106743" y="122982"/>
                </a:lnTo>
                <a:lnTo>
                  <a:pt x="123320" y="73817"/>
                </a:lnTo>
                <a:lnTo>
                  <a:pt x="123617" y="56683"/>
                </a:lnTo>
                <a:lnTo>
                  <a:pt x="121227" y="44458"/>
                </a:lnTo>
                <a:lnTo>
                  <a:pt x="116660" y="33045"/>
                </a:lnTo>
                <a:lnTo>
                  <a:pt x="109546" y="22155"/>
                </a:lnTo>
                <a:lnTo>
                  <a:pt x="109118" y="21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2449" y="2018302"/>
            <a:ext cx="118745" cy="188595"/>
          </a:xfrm>
          <a:custGeom>
            <a:avLst/>
            <a:gdLst/>
            <a:ahLst/>
            <a:cxnLst/>
            <a:rect l="l" t="t" r="r" b="b"/>
            <a:pathLst>
              <a:path w="118745" h="188594">
                <a:moveTo>
                  <a:pt x="57375" y="47901"/>
                </a:moveTo>
                <a:lnTo>
                  <a:pt x="20506" y="63576"/>
                </a:lnTo>
                <a:lnTo>
                  <a:pt x="2454" y="97854"/>
                </a:lnTo>
                <a:lnTo>
                  <a:pt x="0" y="126972"/>
                </a:lnTo>
                <a:lnTo>
                  <a:pt x="1772" y="139584"/>
                </a:lnTo>
                <a:lnTo>
                  <a:pt x="19989" y="173722"/>
                </a:lnTo>
                <a:lnTo>
                  <a:pt x="55005" y="188411"/>
                </a:lnTo>
                <a:lnTo>
                  <a:pt x="68166" y="187101"/>
                </a:lnTo>
                <a:lnTo>
                  <a:pt x="79759" y="182830"/>
                </a:lnTo>
                <a:lnTo>
                  <a:pt x="89588" y="175642"/>
                </a:lnTo>
                <a:lnTo>
                  <a:pt x="95047" y="168660"/>
                </a:lnTo>
                <a:lnTo>
                  <a:pt x="58553" y="168660"/>
                </a:lnTo>
                <a:lnTo>
                  <a:pt x="47587" y="166054"/>
                </a:lnTo>
                <a:lnTo>
                  <a:pt x="37663" y="158648"/>
                </a:lnTo>
                <a:lnTo>
                  <a:pt x="27924" y="144797"/>
                </a:lnTo>
                <a:lnTo>
                  <a:pt x="24763" y="132617"/>
                </a:lnTo>
                <a:lnTo>
                  <a:pt x="23768" y="118653"/>
                </a:lnTo>
                <a:lnTo>
                  <a:pt x="24305" y="108107"/>
                </a:lnTo>
                <a:lnTo>
                  <a:pt x="41826" y="73484"/>
                </a:lnTo>
                <a:lnTo>
                  <a:pt x="68731" y="68357"/>
                </a:lnTo>
                <a:lnTo>
                  <a:pt x="118176" y="68357"/>
                </a:lnTo>
                <a:lnTo>
                  <a:pt x="118176" y="67558"/>
                </a:lnTo>
                <a:lnTo>
                  <a:pt x="96840" y="67558"/>
                </a:lnTo>
                <a:lnTo>
                  <a:pt x="91508" y="61171"/>
                </a:lnTo>
                <a:lnTo>
                  <a:pt x="87242" y="56914"/>
                </a:lnTo>
                <a:lnTo>
                  <a:pt x="82192" y="53819"/>
                </a:lnTo>
                <a:lnTo>
                  <a:pt x="70895" y="49381"/>
                </a:lnTo>
                <a:lnTo>
                  <a:pt x="57375" y="47901"/>
                </a:lnTo>
                <a:close/>
              </a:path>
              <a:path w="118745" h="188594">
                <a:moveTo>
                  <a:pt x="118176" y="164993"/>
                </a:moveTo>
                <a:lnTo>
                  <a:pt x="97914" y="164993"/>
                </a:lnTo>
                <a:lnTo>
                  <a:pt x="97914" y="183657"/>
                </a:lnTo>
                <a:lnTo>
                  <a:pt x="118176" y="183657"/>
                </a:lnTo>
                <a:lnTo>
                  <a:pt x="118176" y="164993"/>
                </a:lnTo>
                <a:close/>
              </a:path>
              <a:path w="118745" h="188594">
                <a:moveTo>
                  <a:pt x="118176" y="68357"/>
                </a:moveTo>
                <a:lnTo>
                  <a:pt x="68731" y="68357"/>
                </a:lnTo>
                <a:lnTo>
                  <a:pt x="79442" y="73456"/>
                </a:lnTo>
                <a:lnTo>
                  <a:pt x="90533" y="84436"/>
                </a:lnTo>
                <a:lnTo>
                  <a:pt x="94357" y="93924"/>
                </a:lnTo>
                <a:lnTo>
                  <a:pt x="96539" y="107040"/>
                </a:lnTo>
                <a:lnTo>
                  <a:pt x="97110" y="124802"/>
                </a:lnTo>
                <a:lnTo>
                  <a:pt x="95115" y="137137"/>
                </a:lnTo>
                <a:lnTo>
                  <a:pt x="90666" y="148741"/>
                </a:lnTo>
                <a:lnTo>
                  <a:pt x="83161" y="160250"/>
                </a:lnTo>
                <a:lnTo>
                  <a:pt x="72776" y="166645"/>
                </a:lnTo>
                <a:lnTo>
                  <a:pt x="58553" y="168660"/>
                </a:lnTo>
                <a:lnTo>
                  <a:pt x="95047" y="168660"/>
                </a:lnTo>
                <a:lnTo>
                  <a:pt x="97914" y="164993"/>
                </a:lnTo>
                <a:lnTo>
                  <a:pt x="118176" y="164993"/>
                </a:lnTo>
                <a:lnTo>
                  <a:pt x="118176" y="68357"/>
                </a:lnTo>
                <a:close/>
              </a:path>
              <a:path w="118745" h="188594">
                <a:moveTo>
                  <a:pt x="118176" y="0"/>
                </a:moveTo>
                <a:lnTo>
                  <a:pt x="96840" y="0"/>
                </a:lnTo>
                <a:lnTo>
                  <a:pt x="96840" y="67558"/>
                </a:lnTo>
                <a:lnTo>
                  <a:pt x="118176" y="67558"/>
                </a:lnTo>
                <a:lnTo>
                  <a:pt x="1181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7310" y="2065636"/>
            <a:ext cx="121920" cy="141605"/>
          </a:xfrm>
          <a:custGeom>
            <a:avLst/>
            <a:gdLst/>
            <a:ahLst/>
            <a:cxnLst/>
            <a:rect l="l" t="t" r="r" b="b"/>
            <a:pathLst>
              <a:path w="121920" h="141605">
                <a:moveTo>
                  <a:pt x="62392" y="0"/>
                </a:moveTo>
                <a:lnTo>
                  <a:pt x="25738" y="12028"/>
                </a:lnTo>
                <a:lnTo>
                  <a:pt x="2230" y="51580"/>
                </a:lnTo>
                <a:lnTo>
                  <a:pt x="0" y="83139"/>
                </a:lnTo>
                <a:lnTo>
                  <a:pt x="2292" y="95260"/>
                </a:lnTo>
                <a:lnTo>
                  <a:pt x="22997" y="128928"/>
                </a:lnTo>
                <a:lnTo>
                  <a:pt x="59193" y="141078"/>
                </a:lnTo>
                <a:lnTo>
                  <a:pt x="65599" y="141078"/>
                </a:lnTo>
                <a:lnTo>
                  <a:pt x="102917" y="125679"/>
                </a:lnTo>
                <a:lnTo>
                  <a:pt x="107858" y="120410"/>
                </a:lnTo>
                <a:lnTo>
                  <a:pt x="49796" y="120410"/>
                </a:lnTo>
                <a:lnTo>
                  <a:pt x="39153" y="114468"/>
                </a:lnTo>
                <a:lnTo>
                  <a:pt x="28992" y="102507"/>
                </a:lnTo>
                <a:lnTo>
                  <a:pt x="25138" y="90707"/>
                </a:lnTo>
                <a:lnTo>
                  <a:pt x="23460" y="76642"/>
                </a:lnTo>
                <a:lnTo>
                  <a:pt x="121469" y="68470"/>
                </a:lnTo>
                <a:lnTo>
                  <a:pt x="120779" y="59113"/>
                </a:lnTo>
                <a:lnTo>
                  <a:pt x="98154" y="59113"/>
                </a:lnTo>
                <a:lnTo>
                  <a:pt x="24556" y="53279"/>
                </a:lnTo>
                <a:lnTo>
                  <a:pt x="54587" y="21261"/>
                </a:lnTo>
                <a:lnTo>
                  <a:pt x="71726" y="20814"/>
                </a:lnTo>
                <a:lnTo>
                  <a:pt x="107981" y="20814"/>
                </a:lnTo>
                <a:lnTo>
                  <a:pt x="99802" y="12936"/>
                </a:lnTo>
                <a:lnTo>
                  <a:pt x="87090" y="5440"/>
                </a:lnTo>
                <a:lnTo>
                  <a:pt x="74921" y="1310"/>
                </a:lnTo>
                <a:lnTo>
                  <a:pt x="62392" y="0"/>
                </a:lnTo>
                <a:close/>
              </a:path>
              <a:path w="121920" h="141605">
                <a:moveTo>
                  <a:pt x="119483" y="94738"/>
                </a:moveTo>
                <a:lnTo>
                  <a:pt x="97585" y="94738"/>
                </a:lnTo>
                <a:lnTo>
                  <a:pt x="96021" y="100628"/>
                </a:lnTo>
                <a:lnTo>
                  <a:pt x="92822" y="105383"/>
                </a:lnTo>
                <a:lnTo>
                  <a:pt x="87330" y="111939"/>
                </a:lnTo>
                <a:lnTo>
                  <a:pt x="79212" y="117273"/>
                </a:lnTo>
                <a:lnTo>
                  <a:pt x="67304" y="120245"/>
                </a:lnTo>
                <a:lnTo>
                  <a:pt x="49796" y="120410"/>
                </a:lnTo>
                <a:lnTo>
                  <a:pt x="107858" y="120410"/>
                </a:lnTo>
                <a:lnTo>
                  <a:pt x="110382" y="117163"/>
                </a:lnTo>
                <a:lnTo>
                  <a:pt x="113582" y="110776"/>
                </a:lnTo>
                <a:lnTo>
                  <a:pt x="116781" y="104886"/>
                </a:lnTo>
                <a:lnTo>
                  <a:pt x="118914" y="99564"/>
                </a:lnTo>
                <a:lnTo>
                  <a:pt x="119483" y="94738"/>
                </a:lnTo>
                <a:close/>
              </a:path>
              <a:path w="121920" h="141605">
                <a:moveTo>
                  <a:pt x="107981" y="20814"/>
                </a:moveTo>
                <a:lnTo>
                  <a:pt x="71726" y="20814"/>
                </a:lnTo>
                <a:lnTo>
                  <a:pt x="83482" y="26074"/>
                </a:lnTo>
                <a:lnTo>
                  <a:pt x="91755" y="35695"/>
                </a:lnTo>
                <a:lnTo>
                  <a:pt x="95452" y="41514"/>
                </a:lnTo>
                <a:lnTo>
                  <a:pt x="97585" y="49533"/>
                </a:lnTo>
                <a:lnTo>
                  <a:pt x="98154" y="59113"/>
                </a:lnTo>
                <a:lnTo>
                  <a:pt x="120779" y="59113"/>
                </a:lnTo>
                <a:lnTo>
                  <a:pt x="120527" y="55697"/>
                </a:lnTo>
                <a:lnTo>
                  <a:pt x="118847" y="44300"/>
                </a:lnTo>
                <a:lnTo>
                  <a:pt x="114985" y="33017"/>
                </a:lnTo>
                <a:lnTo>
                  <a:pt x="108164" y="20991"/>
                </a:lnTo>
                <a:lnTo>
                  <a:pt x="107981" y="208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571" y="2290808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89683" y="0"/>
                </a:moveTo>
                <a:lnTo>
                  <a:pt x="64007" y="0"/>
                </a:lnTo>
                <a:lnTo>
                  <a:pt x="62235" y="24"/>
                </a:lnTo>
                <a:lnTo>
                  <a:pt x="23303" y="14675"/>
                </a:lnTo>
                <a:lnTo>
                  <a:pt x="1642" y="49507"/>
                </a:lnTo>
                <a:lnTo>
                  <a:pt x="0" y="63868"/>
                </a:lnTo>
                <a:lnTo>
                  <a:pt x="24" y="580418"/>
                </a:lnTo>
                <a:lnTo>
                  <a:pt x="14708" y="619267"/>
                </a:lnTo>
                <a:lnTo>
                  <a:pt x="49616" y="640879"/>
                </a:lnTo>
                <a:lnTo>
                  <a:pt x="64007" y="642518"/>
                </a:lnTo>
                <a:lnTo>
                  <a:pt x="691466" y="642494"/>
                </a:lnTo>
                <a:lnTo>
                  <a:pt x="730605" y="627849"/>
                </a:lnTo>
                <a:lnTo>
                  <a:pt x="752056" y="593013"/>
                </a:lnTo>
                <a:lnTo>
                  <a:pt x="753670" y="578649"/>
                </a:lnTo>
                <a:lnTo>
                  <a:pt x="753646" y="62116"/>
                </a:lnTo>
                <a:lnTo>
                  <a:pt x="739158" y="23257"/>
                </a:lnTo>
                <a:lnTo>
                  <a:pt x="704250" y="1639"/>
                </a:lnTo>
                <a:lnTo>
                  <a:pt x="68968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71" y="2290808"/>
            <a:ext cx="753745" cy="642620"/>
          </a:xfrm>
          <a:custGeom>
            <a:avLst/>
            <a:gdLst/>
            <a:ahLst/>
            <a:cxnLst/>
            <a:rect l="l" t="t" r="r" b="b"/>
            <a:pathLst>
              <a:path w="753744" h="642619">
                <a:moveTo>
                  <a:pt x="64007" y="0"/>
                </a:moveTo>
                <a:lnTo>
                  <a:pt x="689683" y="0"/>
                </a:lnTo>
                <a:lnTo>
                  <a:pt x="704250" y="1639"/>
                </a:lnTo>
                <a:lnTo>
                  <a:pt x="739158" y="23257"/>
                </a:lnTo>
                <a:lnTo>
                  <a:pt x="753646" y="62116"/>
                </a:lnTo>
                <a:lnTo>
                  <a:pt x="753670" y="578649"/>
                </a:lnTo>
                <a:lnTo>
                  <a:pt x="752056" y="593013"/>
                </a:lnTo>
                <a:lnTo>
                  <a:pt x="730605" y="627849"/>
                </a:lnTo>
                <a:lnTo>
                  <a:pt x="691466" y="642494"/>
                </a:lnTo>
                <a:lnTo>
                  <a:pt x="64007" y="642518"/>
                </a:lnTo>
                <a:lnTo>
                  <a:pt x="49616" y="640879"/>
                </a:lnTo>
                <a:lnTo>
                  <a:pt x="14708" y="619267"/>
                </a:lnTo>
                <a:lnTo>
                  <a:pt x="24" y="580418"/>
                </a:lnTo>
                <a:lnTo>
                  <a:pt x="0" y="63868"/>
                </a:lnTo>
                <a:lnTo>
                  <a:pt x="1642" y="49507"/>
                </a:lnTo>
                <a:lnTo>
                  <a:pt x="23303" y="14675"/>
                </a:lnTo>
                <a:lnTo>
                  <a:pt x="62235" y="24"/>
                </a:lnTo>
                <a:lnTo>
                  <a:pt x="64007" y="0"/>
                </a:lnTo>
                <a:close/>
              </a:path>
            </a:pathLst>
          </a:custGeom>
          <a:ln w="69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579" y="22908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839" y="2325936"/>
            <a:ext cx="754380" cy="165100"/>
          </a:xfrm>
          <a:custGeom>
            <a:avLst/>
            <a:gdLst/>
            <a:ahLst/>
            <a:cxnLst/>
            <a:rect l="l" t="t" r="r" b="b"/>
            <a:pathLst>
              <a:path w="754380" h="165100">
                <a:moveTo>
                  <a:pt x="0" y="0"/>
                </a:moveTo>
                <a:lnTo>
                  <a:pt x="754203" y="0"/>
                </a:lnTo>
                <a:lnTo>
                  <a:pt x="754203" y="164497"/>
                </a:lnTo>
                <a:lnTo>
                  <a:pt x="0" y="164497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2457" y="2333955"/>
            <a:ext cx="146685" cy="152400"/>
          </a:xfrm>
          <a:custGeom>
            <a:avLst/>
            <a:gdLst/>
            <a:ahLst/>
            <a:cxnLst/>
            <a:rect l="l" t="t" r="r" b="b"/>
            <a:pathLst>
              <a:path w="146684" h="152400">
                <a:moveTo>
                  <a:pt x="29341" y="0"/>
                </a:moveTo>
                <a:lnTo>
                  <a:pt x="0" y="0"/>
                </a:lnTo>
                <a:lnTo>
                  <a:pt x="0" y="152220"/>
                </a:lnTo>
                <a:lnTo>
                  <a:pt x="19736" y="152220"/>
                </a:lnTo>
                <a:lnTo>
                  <a:pt x="19736" y="59113"/>
                </a:lnTo>
                <a:lnTo>
                  <a:pt x="19203" y="53223"/>
                </a:lnTo>
                <a:lnTo>
                  <a:pt x="19203" y="23915"/>
                </a:lnTo>
                <a:lnTo>
                  <a:pt x="37462" y="23915"/>
                </a:lnTo>
                <a:lnTo>
                  <a:pt x="29341" y="0"/>
                </a:lnTo>
                <a:close/>
              </a:path>
              <a:path w="146684" h="152400">
                <a:moveTo>
                  <a:pt x="37462" y="23915"/>
                </a:moveTo>
                <a:lnTo>
                  <a:pt x="19203" y="23915"/>
                </a:lnTo>
                <a:lnTo>
                  <a:pt x="62941" y="152220"/>
                </a:lnTo>
                <a:lnTo>
                  <a:pt x="83211" y="152220"/>
                </a:lnTo>
                <a:lnTo>
                  <a:pt x="91194" y="128801"/>
                </a:lnTo>
                <a:lnTo>
                  <a:pt x="73079" y="128801"/>
                </a:lnTo>
                <a:lnTo>
                  <a:pt x="37462" y="23915"/>
                </a:lnTo>
                <a:close/>
              </a:path>
              <a:path w="146684" h="152400">
                <a:moveTo>
                  <a:pt x="146152" y="23915"/>
                </a:moveTo>
                <a:lnTo>
                  <a:pt x="126949" y="23915"/>
                </a:lnTo>
                <a:lnTo>
                  <a:pt x="126949" y="39882"/>
                </a:lnTo>
                <a:lnTo>
                  <a:pt x="126416" y="46836"/>
                </a:lnTo>
                <a:lnTo>
                  <a:pt x="126416" y="152220"/>
                </a:lnTo>
                <a:lnTo>
                  <a:pt x="146152" y="152220"/>
                </a:lnTo>
                <a:lnTo>
                  <a:pt x="146152" y="23915"/>
                </a:lnTo>
                <a:close/>
              </a:path>
              <a:path w="146684" h="152400">
                <a:moveTo>
                  <a:pt x="146152" y="0"/>
                </a:moveTo>
                <a:lnTo>
                  <a:pt x="116818" y="0"/>
                </a:lnTo>
                <a:lnTo>
                  <a:pt x="73079" y="128801"/>
                </a:lnTo>
                <a:lnTo>
                  <a:pt x="91194" y="128801"/>
                </a:lnTo>
                <a:lnTo>
                  <a:pt x="126949" y="23915"/>
                </a:lnTo>
                <a:lnTo>
                  <a:pt x="146152" y="23915"/>
                </a:lnTo>
                <a:lnTo>
                  <a:pt x="146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2635" y="2373568"/>
            <a:ext cx="106045" cy="116839"/>
          </a:xfrm>
          <a:custGeom>
            <a:avLst/>
            <a:gdLst/>
            <a:ahLst/>
            <a:cxnLst/>
            <a:rect l="l" t="t" r="r" b="b"/>
            <a:pathLst>
              <a:path w="106045" h="116839">
                <a:moveTo>
                  <a:pt x="88796" y="14675"/>
                </a:moveTo>
                <a:lnTo>
                  <a:pt x="57053" y="14675"/>
                </a:lnTo>
                <a:lnTo>
                  <a:pt x="63451" y="16307"/>
                </a:lnTo>
                <a:lnTo>
                  <a:pt x="68250" y="18933"/>
                </a:lnTo>
                <a:lnTo>
                  <a:pt x="72516" y="22126"/>
                </a:lnTo>
                <a:lnTo>
                  <a:pt x="74649" y="26384"/>
                </a:lnTo>
                <a:lnTo>
                  <a:pt x="74649" y="38661"/>
                </a:lnTo>
                <a:lnTo>
                  <a:pt x="73582" y="40222"/>
                </a:lnTo>
                <a:lnTo>
                  <a:pt x="71983" y="43416"/>
                </a:lnTo>
                <a:lnTo>
                  <a:pt x="69317" y="45048"/>
                </a:lnTo>
                <a:lnTo>
                  <a:pt x="65051" y="45545"/>
                </a:lnTo>
                <a:lnTo>
                  <a:pt x="31179" y="49846"/>
                </a:lnTo>
                <a:lnTo>
                  <a:pt x="18964" y="53714"/>
                </a:lnTo>
                <a:lnTo>
                  <a:pt x="8464" y="60931"/>
                </a:lnTo>
                <a:lnTo>
                  <a:pt x="2102" y="70828"/>
                </a:lnTo>
                <a:lnTo>
                  <a:pt x="0" y="85189"/>
                </a:lnTo>
                <a:lnTo>
                  <a:pt x="2827" y="97287"/>
                </a:lnTo>
                <a:lnTo>
                  <a:pt x="11037" y="108172"/>
                </a:lnTo>
                <a:lnTo>
                  <a:pt x="21849" y="114426"/>
                </a:lnTo>
                <a:lnTo>
                  <a:pt x="35183" y="116368"/>
                </a:lnTo>
                <a:lnTo>
                  <a:pt x="43715" y="116368"/>
                </a:lnTo>
                <a:lnTo>
                  <a:pt x="51713" y="114736"/>
                </a:lnTo>
                <a:lnTo>
                  <a:pt x="58652" y="111046"/>
                </a:lnTo>
                <a:lnTo>
                  <a:pt x="66117" y="107284"/>
                </a:lnTo>
                <a:lnTo>
                  <a:pt x="71450" y="103026"/>
                </a:lnTo>
                <a:lnTo>
                  <a:pt x="73121" y="100898"/>
                </a:lnTo>
                <a:lnTo>
                  <a:pt x="34117" y="100898"/>
                </a:lnTo>
                <a:lnTo>
                  <a:pt x="29311" y="99336"/>
                </a:lnTo>
                <a:lnTo>
                  <a:pt x="21846" y="92949"/>
                </a:lnTo>
                <a:lnTo>
                  <a:pt x="19713" y="88691"/>
                </a:lnTo>
                <a:lnTo>
                  <a:pt x="19713" y="76415"/>
                </a:lnTo>
                <a:lnTo>
                  <a:pt x="22379" y="71092"/>
                </a:lnTo>
                <a:lnTo>
                  <a:pt x="28244" y="67899"/>
                </a:lnTo>
                <a:lnTo>
                  <a:pt x="31444" y="65770"/>
                </a:lnTo>
                <a:lnTo>
                  <a:pt x="36783" y="64209"/>
                </a:lnTo>
                <a:lnTo>
                  <a:pt x="43715" y="63641"/>
                </a:lnTo>
                <a:lnTo>
                  <a:pt x="54913" y="62080"/>
                </a:lnTo>
                <a:lnTo>
                  <a:pt x="58119" y="61512"/>
                </a:lnTo>
                <a:lnTo>
                  <a:pt x="61852" y="61015"/>
                </a:lnTo>
                <a:lnTo>
                  <a:pt x="69317" y="58886"/>
                </a:lnTo>
                <a:lnTo>
                  <a:pt x="71983" y="57822"/>
                </a:lnTo>
                <a:lnTo>
                  <a:pt x="74116" y="56189"/>
                </a:lnTo>
                <a:lnTo>
                  <a:pt x="92712" y="56189"/>
                </a:lnTo>
                <a:lnTo>
                  <a:pt x="92654" y="26425"/>
                </a:lnTo>
                <a:lnTo>
                  <a:pt x="88796" y="14675"/>
                </a:lnTo>
                <a:close/>
              </a:path>
              <a:path w="106045" h="116839">
                <a:moveTo>
                  <a:pt x="94385" y="98272"/>
                </a:moveTo>
                <a:lnTo>
                  <a:pt x="75182" y="98272"/>
                </a:lnTo>
                <a:lnTo>
                  <a:pt x="75715" y="102530"/>
                </a:lnTo>
                <a:lnTo>
                  <a:pt x="76782" y="106220"/>
                </a:lnTo>
                <a:lnTo>
                  <a:pt x="78381" y="108349"/>
                </a:lnTo>
                <a:lnTo>
                  <a:pt x="81588" y="113174"/>
                </a:lnTo>
                <a:lnTo>
                  <a:pt x="85854" y="115303"/>
                </a:lnTo>
                <a:lnTo>
                  <a:pt x="97051" y="115303"/>
                </a:lnTo>
                <a:lnTo>
                  <a:pt x="98651" y="114736"/>
                </a:lnTo>
                <a:lnTo>
                  <a:pt x="100251" y="114736"/>
                </a:lnTo>
                <a:lnTo>
                  <a:pt x="102391" y="114239"/>
                </a:lnTo>
                <a:lnTo>
                  <a:pt x="105590" y="113174"/>
                </a:lnTo>
                <a:lnTo>
                  <a:pt x="105590" y="100401"/>
                </a:lnTo>
                <a:lnTo>
                  <a:pt x="96518" y="100401"/>
                </a:lnTo>
                <a:lnTo>
                  <a:pt x="94918" y="99833"/>
                </a:lnTo>
                <a:lnTo>
                  <a:pt x="94385" y="98272"/>
                </a:lnTo>
                <a:close/>
              </a:path>
              <a:path w="106045" h="116839">
                <a:moveTo>
                  <a:pt x="92712" y="56189"/>
                </a:moveTo>
                <a:lnTo>
                  <a:pt x="74116" y="56189"/>
                </a:lnTo>
                <a:lnTo>
                  <a:pt x="73842" y="75730"/>
                </a:lnTo>
                <a:lnTo>
                  <a:pt x="69265" y="87877"/>
                </a:lnTo>
                <a:lnTo>
                  <a:pt x="58652" y="96143"/>
                </a:lnTo>
                <a:lnTo>
                  <a:pt x="52780" y="99336"/>
                </a:lnTo>
                <a:lnTo>
                  <a:pt x="46381" y="100898"/>
                </a:lnTo>
                <a:lnTo>
                  <a:pt x="73121" y="100898"/>
                </a:lnTo>
                <a:lnTo>
                  <a:pt x="75182" y="98272"/>
                </a:lnTo>
                <a:lnTo>
                  <a:pt x="94385" y="98272"/>
                </a:lnTo>
                <a:lnTo>
                  <a:pt x="93319" y="97207"/>
                </a:lnTo>
                <a:lnTo>
                  <a:pt x="92786" y="95575"/>
                </a:lnTo>
                <a:lnTo>
                  <a:pt x="92712" y="56189"/>
                </a:lnTo>
                <a:close/>
              </a:path>
              <a:path w="106045" h="116839">
                <a:moveTo>
                  <a:pt x="105590" y="99336"/>
                </a:moveTo>
                <a:lnTo>
                  <a:pt x="103990" y="99833"/>
                </a:lnTo>
                <a:lnTo>
                  <a:pt x="101857" y="99833"/>
                </a:lnTo>
                <a:lnTo>
                  <a:pt x="100784" y="100401"/>
                </a:lnTo>
                <a:lnTo>
                  <a:pt x="105590" y="100401"/>
                </a:lnTo>
                <a:lnTo>
                  <a:pt x="105590" y="99336"/>
                </a:lnTo>
                <a:close/>
              </a:path>
              <a:path w="106045" h="116839">
                <a:moveTo>
                  <a:pt x="39288" y="0"/>
                </a:moveTo>
                <a:lnTo>
                  <a:pt x="27583" y="3513"/>
                </a:lnTo>
                <a:lnTo>
                  <a:pt x="14838" y="10649"/>
                </a:lnTo>
                <a:lnTo>
                  <a:pt x="8380" y="21093"/>
                </a:lnTo>
                <a:lnTo>
                  <a:pt x="5842" y="35468"/>
                </a:lnTo>
                <a:lnTo>
                  <a:pt x="23445" y="35468"/>
                </a:lnTo>
                <a:lnTo>
                  <a:pt x="23979" y="30145"/>
                </a:lnTo>
                <a:lnTo>
                  <a:pt x="25578" y="25887"/>
                </a:lnTo>
                <a:lnTo>
                  <a:pt x="27711" y="22694"/>
                </a:lnTo>
                <a:lnTo>
                  <a:pt x="31977" y="17372"/>
                </a:lnTo>
                <a:lnTo>
                  <a:pt x="38916" y="14675"/>
                </a:lnTo>
                <a:lnTo>
                  <a:pt x="88796" y="14675"/>
                </a:lnTo>
                <a:lnTo>
                  <a:pt x="78274" y="5130"/>
                </a:lnTo>
                <a:lnTo>
                  <a:pt x="69036" y="1770"/>
                </a:lnTo>
                <a:lnTo>
                  <a:pt x="56559" y="77"/>
                </a:lnTo>
                <a:lnTo>
                  <a:pt x="39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5288" y="2372773"/>
            <a:ext cx="97790" cy="158115"/>
          </a:xfrm>
          <a:custGeom>
            <a:avLst/>
            <a:gdLst/>
            <a:ahLst/>
            <a:cxnLst/>
            <a:rect l="l" t="t" r="r" b="b"/>
            <a:pathLst>
              <a:path w="97790" h="158114">
                <a:moveTo>
                  <a:pt x="18136" y="3193"/>
                </a:moveTo>
                <a:lnTo>
                  <a:pt x="0" y="3193"/>
                </a:lnTo>
                <a:lnTo>
                  <a:pt x="0" y="158110"/>
                </a:lnTo>
                <a:lnTo>
                  <a:pt x="18669" y="158110"/>
                </a:lnTo>
                <a:lnTo>
                  <a:pt x="18669" y="101196"/>
                </a:lnTo>
                <a:lnTo>
                  <a:pt x="48544" y="101196"/>
                </a:lnTo>
                <a:lnTo>
                  <a:pt x="18557" y="71995"/>
                </a:lnTo>
                <a:lnTo>
                  <a:pt x="17758" y="56375"/>
                </a:lnTo>
                <a:lnTo>
                  <a:pt x="19515" y="44299"/>
                </a:lnTo>
                <a:lnTo>
                  <a:pt x="23654" y="31600"/>
                </a:lnTo>
                <a:lnTo>
                  <a:pt x="30414" y="23183"/>
                </a:lnTo>
                <a:lnTo>
                  <a:pt x="41608" y="18469"/>
                </a:lnTo>
                <a:lnTo>
                  <a:pt x="59032" y="17902"/>
                </a:lnTo>
                <a:lnTo>
                  <a:pt x="85784" y="17902"/>
                </a:lnTo>
                <a:lnTo>
                  <a:pt x="85524" y="17599"/>
                </a:lnTo>
                <a:lnTo>
                  <a:pt x="18136" y="17599"/>
                </a:lnTo>
                <a:lnTo>
                  <a:pt x="18136" y="3193"/>
                </a:lnTo>
                <a:close/>
              </a:path>
              <a:path w="97790" h="158114">
                <a:moveTo>
                  <a:pt x="85784" y="17902"/>
                </a:moveTo>
                <a:lnTo>
                  <a:pt x="59032" y="17902"/>
                </a:lnTo>
                <a:lnTo>
                  <a:pt x="68733" y="25337"/>
                </a:lnTo>
                <a:lnTo>
                  <a:pt x="76376" y="39475"/>
                </a:lnTo>
                <a:lnTo>
                  <a:pt x="78140" y="50187"/>
                </a:lnTo>
                <a:lnTo>
                  <a:pt x="78373" y="67536"/>
                </a:lnTo>
                <a:lnTo>
                  <a:pt x="75350" y="80412"/>
                </a:lnTo>
                <a:lnTo>
                  <a:pt x="69880" y="89983"/>
                </a:lnTo>
                <a:lnTo>
                  <a:pt x="64541" y="97435"/>
                </a:lnTo>
                <a:lnTo>
                  <a:pt x="57076" y="101196"/>
                </a:lnTo>
                <a:lnTo>
                  <a:pt x="18669" y="101196"/>
                </a:lnTo>
                <a:lnTo>
                  <a:pt x="22935" y="106518"/>
                </a:lnTo>
                <a:lnTo>
                  <a:pt x="26142" y="109712"/>
                </a:lnTo>
                <a:lnTo>
                  <a:pt x="32382" y="113332"/>
                </a:lnTo>
                <a:lnTo>
                  <a:pt x="42423" y="116099"/>
                </a:lnTo>
                <a:lnTo>
                  <a:pt x="59020" y="116419"/>
                </a:lnTo>
                <a:lnTo>
                  <a:pt x="70468" y="112432"/>
                </a:lnTo>
                <a:lnTo>
                  <a:pt x="96711" y="70142"/>
                </a:lnTo>
                <a:lnTo>
                  <a:pt x="97599" y="54076"/>
                </a:lnTo>
                <a:lnTo>
                  <a:pt x="96477" y="41781"/>
                </a:lnTo>
                <a:lnTo>
                  <a:pt x="93102" y="30315"/>
                </a:lnTo>
                <a:lnTo>
                  <a:pt x="86809" y="19100"/>
                </a:lnTo>
                <a:lnTo>
                  <a:pt x="85784" y="17902"/>
                </a:lnTo>
                <a:close/>
              </a:path>
              <a:path w="97790" h="158114">
                <a:moveTo>
                  <a:pt x="52810" y="0"/>
                </a:moveTo>
                <a:lnTo>
                  <a:pt x="44271" y="0"/>
                </a:lnTo>
                <a:lnTo>
                  <a:pt x="36806" y="2128"/>
                </a:lnTo>
                <a:lnTo>
                  <a:pt x="30407" y="5890"/>
                </a:lnTo>
                <a:lnTo>
                  <a:pt x="26142" y="9083"/>
                </a:lnTo>
                <a:lnTo>
                  <a:pt x="21869" y="12844"/>
                </a:lnTo>
                <a:lnTo>
                  <a:pt x="18136" y="17599"/>
                </a:lnTo>
                <a:lnTo>
                  <a:pt x="85524" y="17599"/>
                </a:lnTo>
                <a:lnTo>
                  <a:pt x="76931" y="7556"/>
                </a:lnTo>
                <a:lnTo>
                  <a:pt x="65498" y="1892"/>
                </a:lnTo>
                <a:lnTo>
                  <a:pt x="528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9259" y="255699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259" y="2556998"/>
            <a:ext cx="476884" cy="291465"/>
          </a:xfrm>
          <a:custGeom>
            <a:avLst/>
            <a:gdLst/>
            <a:ahLst/>
            <a:cxnLst/>
            <a:rect l="l" t="t" r="r" b="b"/>
            <a:pathLst>
              <a:path w="476884" h="291464">
                <a:moveTo>
                  <a:pt x="0" y="0"/>
                </a:moveTo>
                <a:lnTo>
                  <a:pt x="476316" y="0"/>
                </a:lnTo>
                <a:lnTo>
                  <a:pt x="476316" y="291169"/>
                </a:lnTo>
                <a:lnTo>
                  <a:pt x="0" y="291169"/>
                </a:lnTo>
                <a:lnTo>
                  <a:pt x="0" y="0"/>
                </a:lnTo>
                <a:close/>
              </a:path>
            </a:pathLst>
          </a:custGeom>
          <a:ln w="69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9259" y="255699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7273" y="2611854"/>
            <a:ext cx="140970" cy="183515"/>
          </a:xfrm>
          <a:custGeom>
            <a:avLst/>
            <a:gdLst/>
            <a:ahLst/>
            <a:cxnLst/>
            <a:rect l="l" t="t" r="r" b="b"/>
            <a:pathLst>
              <a:path w="140970" h="183514">
                <a:moveTo>
                  <a:pt x="78938" y="0"/>
                </a:moveTo>
                <a:lnTo>
                  <a:pt x="0" y="0"/>
                </a:lnTo>
                <a:lnTo>
                  <a:pt x="0" y="183090"/>
                </a:lnTo>
                <a:lnTo>
                  <a:pt x="89703" y="182409"/>
                </a:lnTo>
                <a:lnTo>
                  <a:pt x="129153" y="161800"/>
                </a:lnTo>
                <a:lnTo>
                  <a:pt x="24535" y="161800"/>
                </a:lnTo>
                <a:lnTo>
                  <a:pt x="24535" y="97364"/>
                </a:lnTo>
                <a:lnTo>
                  <a:pt x="129880" y="97364"/>
                </a:lnTo>
                <a:lnTo>
                  <a:pt x="129082" y="96299"/>
                </a:lnTo>
                <a:lnTo>
                  <a:pt x="124816" y="92041"/>
                </a:lnTo>
                <a:lnTo>
                  <a:pt x="117344" y="87783"/>
                </a:lnTo>
                <a:lnTo>
                  <a:pt x="108279" y="84590"/>
                </a:lnTo>
                <a:lnTo>
                  <a:pt x="114678" y="80900"/>
                </a:lnTo>
                <a:lnTo>
                  <a:pt x="119477" y="77706"/>
                </a:lnTo>
                <a:lnTo>
                  <a:pt x="119917" y="77139"/>
                </a:lnTo>
                <a:lnTo>
                  <a:pt x="24535" y="77139"/>
                </a:lnTo>
                <a:lnTo>
                  <a:pt x="24535" y="20721"/>
                </a:lnTo>
                <a:lnTo>
                  <a:pt x="124160" y="20721"/>
                </a:lnTo>
                <a:lnTo>
                  <a:pt x="117415" y="11251"/>
                </a:lnTo>
                <a:lnTo>
                  <a:pt x="106974" y="5000"/>
                </a:lnTo>
                <a:lnTo>
                  <a:pt x="94131" y="1250"/>
                </a:lnTo>
                <a:lnTo>
                  <a:pt x="78938" y="0"/>
                </a:lnTo>
                <a:close/>
              </a:path>
              <a:path w="140970" h="183514">
                <a:moveTo>
                  <a:pt x="129880" y="97364"/>
                </a:moveTo>
                <a:lnTo>
                  <a:pt x="24535" y="97364"/>
                </a:lnTo>
                <a:lnTo>
                  <a:pt x="82124" y="97726"/>
                </a:lnTo>
                <a:lnTo>
                  <a:pt x="93581" y="100141"/>
                </a:lnTo>
                <a:lnTo>
                  <a:pt x="107538" y="106250"/>
                </a:lnTo>
                <a:lnTo>
                  <a:pt x="114484" y="116408"/>
                </a:lnTo>
                <a:lnTo>
                  <a:pt x="116679" y="131423"/>
                </a:lnTo>
                <a:lnTo>
                  <a:pt x="113596" y="141842"/>
                </a:lnTo>
                <a:lnTo>
                  <a:pt x="104079" y="154677"/>
                </a:lnTo>
                <a:lnTo>
                  <a:pt x="92778" y="159966"/>
                </a:lnTo>
                <a:lnTo>
                  <a:pt x="77871" y="161800"/>
                </a:lnTo>
                <a:lnTo>
                  <a:pt x="129153" y="161800"/>
                </a:lnTo>
                <a:lnTo>
                  <a:pt x="133431" y="157065"/>
                </a:lnTo>
                <a:lnTo>
                  <a:pt x="137710" y="147497"/>
                </a:lnTo>
                <a:lnTo>
                  <a:pt x="140118" y="135112"/>
                </a:lnTo>
                <a:lnTo>
                  <a:pt x="140455" y="118373"/>
                </a:lnTo>
                <a:lnTo>
                  <a:pt x="136492" y="106177"/>
                </a:lnTo>
                <a:lnTo>
                  <a:pt x="129880" y="97364"/>
                </a:lnTo>
                <a:close/>
              </a:path>
              <a:path w="140970" h="183514">
                <a:moveTo>
                  <a:pt x="124160" y="20721"/>
                </a:moveTo>
                <a:lnTo>
                  <a:pt x="24535" y="20721"/>
                </a:lnTo>
                <a:lnTo>
                  <a:pt x="73520" y="20804"/>
                </a:lnTo>
                <a:lnTo>
                  <a:pt x="85824" y="22304"/>
                </a:lnTo>
                <a:lnTo>
                  <a:pt x="98144" y="26661"/>
                </a:lnTo>
                <a:lnTo>
                  <a:pt x="105325" y="36143"/>
                </a:lnTo>
                <a:lnTo>
                  <a:pt x="107644" y="51435"/>
                </a:lnTo>
                <a:lnTo>
                  <a:pt x="103865" y="64311"/>
                </a:lnTo>
                <a:lnTo>
                  <a:pt x="94408" y="72881"/>
                </a:lnTo>
                <a:lnTo>
                  <a:pt x="88543" y="75577"/>
                </a:lnTo>
                <a:lnTo>
                  <a:pt x="80011" y="77139"/>
                </a:lnTo>
                <a:lnTo>
                  <a:pt x="119917" y="77139"/>
                </a:lnTo>
                <a:lnTo>
                  <a:pt x="123219" y="72881"/>
                </a:lnTo>
                <a:lnTo>
                  <a:pt x="128569" y="64801"/>
                </a:lnTo>
                <a:lnTo>
                  <a:pt x="131459" y="53091"/>
                </a:lnTo>
                <a:lnTo>
                  <a:pt x="131762" y="35993"/>
                </a:lnTo>
                <a:lnTo>
                  <a:pt x="127215" y="25012"/>
                </a:lnTo>
                <a:lnTo>
                  <a:pt x="124160" y="207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837" y="2182528"/>
            <a:ext cx="2357046" cy="294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9238" y="903807"/>
            <a:ext cx="984644" cy="120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7124" y="2188122"/>
            <a:ext cx="1017905" cy="1955164"/>
          </a:xfrm>
          <a:custGeom>
            <a:avLst/>
            <a:gdLst/>
            <a:ahLst/>
            <a:cxnLst/>
            <a:rect l="l" t="t" r="r" b="b"/>
            <a:pathLst>
              <a:path w="1017905" h="1955164">
                <a:moveTo>
                  <a:pt x="1005471" y="0"/>
                </a:moveTo>
                <a:lnTo>
                  <a:pt x="0" y="1948347"/>
                </a:lnTo>
                <a:lnTo>
                  <a:pt x="12328" y="1954663"/>
                </a:lnTo>
                <a:lnTo>
                  <a:pt x="1017771" y="6315"/>
                </a:lnTo>
                <a:lnTo>
                  <a:pt x="100547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15817" y="2130569"/>
            <a:ext cx="54610" cy="73025"/>
          </a:xfrm>
          <a:custGeom>
            <a:avLst/>
            <a:gdLst/>
            <a:ahLst/>
            <a:cxnLst/>
            <a:rect l="l" t="t" r="r" b="b"/>
            <a:pathLst>
              <a:path w="54609" h="73025">
                <a:moveTo>
                  <a:pt x="54388" y="0"/>
                </a:moveTo>
                <a:lnTo>
                  <a:pt x="0" y="49036"/>
                </a:lnTo>
                <a:lnTo>
                  <a:pt x="45857" y="72455"/>
                </a:lnTo>
                <a:lnTo>
                  <a:pt x="543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11125" y="2125459"/>
            <a:ext cx="66040" cy="83820"/>
          </a:xfrm>
          <a:custGeom>
            <a:avLst/>
            <a:gdLst/>
            <a:ahLst/>
            <a:cxnLst/>
            <a:rect l="l" t="t" r="r" b="b"/>
            <a:pathLst>
              <a:path w="66040" h="83819">
                <a:moveTo>
                  <a:pt x="54459" y="0"/>
                </a:moveTo>
                <a:lnTo>
                  <a:pt x="0" y="48965"/>
                </a:lnTo>
                <a:lnTo>
                  <a:pt x="1493" y="60249"/>
                </a:lnTo>
                <a:lnTo>
                  <a:pt x="47350" y="83667"/>
                </a:lnTo>
                <a:lnTo>
                  <a:pt x="57445" y="78345"/>
                </a:lnTo>
                <a:lnTo>
                  <a:pt x="57638" y="76713"/>
                </a:lnTo>
                <a:lnTo>
                  <a:pt x="43653" y="76713"/>
                </a:lnTo>
                <a:lnTo>
                  <a:pt x="44813" y="66864"/>
                </a:lnTo>
                <a:lnTo>
                  <a:pt x="29915" y="59255"/>
                </a:lnTo>
                <a:lnTo>
                  <a:pt x="9313" y="59255"/>
                </a:lnTo>
                <a:lnTo>
                  <a:pt x="7820" y="47972"/>
                </a:lnTo>
                <a:lnTo>
                  <a:pt x="21846" y="47972"/>
                </a:lnTo>
                <a:lnTo>
                  <a:pt x="50031" y="22597"/>
                </a:lnTo>
                <a:lnTo>
                  <a:pt x="52184" y="4328"/>
                </a:lnTo>
                <a:lnTo>
                  <a:pt x="62823" y="4328"/>
                </a:lnTo>
                <a:lnTo>
                  <a:pt x="54459" y="0"/>
                </a:lnTo>
                <a:close/>
              </a:path>
              <a:path w="66040" h="83819">
                <a:moveTo>
                  <a:pt x="44813" y="66864"/>
                </a:moveTo>
                <a:lnTo>
                  <a:pt x="43653" y="76713"/>
                </a:lnTo>
                <a:lnTo>
                  <a:pt x="53677" y="71390"/>
                </a:lnTo>
                <a:lnTo>
                  <a:pt x="44813" y="66864"/>
                </a:lnTo>
                <a:close/>
              </a:path>
              <a:path w="66040" h="83819">
                <a:moveTo>
                  <a:pt x="62823" y="4328"/>
                </a:moveTo>
                <a:lnTo>
                  <a:pt x="52184" y="4328"/>
                </a:lnTo>
                <a:lnTo>
                  <a:pt x="63702" y="10289"/>
                </a:lnTo>
                <a:lnTo>
                  <a:pt x="50031" y="22597"/>
                </a:lnTo>
                <a:lnTo>
                  <a:pt x="44813" y="66864"/>
                </a:lnTo>
                <a:lnTo>
                  <a:pt x="53677" y="71390"/>
                </a:lnTo>
                <a:lnTo>
                  <a:pt x="43653" y="76713"/>
                </a:lnTo>
                <a:lnTo>
                  <a:pt x="57638" y="76713"/>
                </a:lnTo>
                <a:lnTo>
                  <a:pt x="65977" y="5961"/>
                </a:lnTo>
                <a:lnTo>
                  <a:pt x="62823" y="4328"/>
                </a:lnTo>
                <a:close/>
              </a:path>
              <a:path w="66040" h="83819">
                <a:moveTo>
                  <a:pt x="7820" y="47972"/>
                </a:moveTo>
                <a:lnTo>
                  <a:pt x="9313" y="59255"/>
                </a:lnTo>
                <a:lnTo>
                  <a:pt x="16770" y="52542"/>
                </a:lnTo>
                <a:lnTo>
                  <a:pt x="7820" y="47972"/>
                </a:lnTo>
                <a:close/>
              </a:path>
              <a:path w="66040" h="83819">
                <a:moveTo>
                  <a:pt x="16770" y="52542"/>
                </a:moveTo>
                <a:lnTo>
                  <a:pt x="9313" y="59255"/>
                </a:lnTo>
                <a:lnTo>
                  <a:pt x="29915" y="59255"/>
                </a:lnTo>
                <a:lnTo>
                  <a:pt x="16770" y="52542"/>
                </a:lnTo>
                <a:close/>
              </a:path>
              <a:path w="66040" h="83819">
                <a:moveTo>
                  <a:pt x="21846" y="47972"/>
                </a:moveTo>
                <a:lnTo>
                  <a:pt x="7820" y="47972"/>
                </a:lnTo>
                <a:lnTo>
                  <a:pt x="16770" y="52542"/>
                </a:lnTo>
                <a:lnTo>
                  <a:pt x="21846" y="47972"/>
                </a:lnTo>
                <a:close/>
              </a:path>
              <a:path w="66040" h="83819">
                <a:moveTo>
                  <a:pt x="52184" y="4328"/>
                </a:moveTo>
                <a:lnTo>
                  <a:pt x="50031" y="22597"/>
                </a:lnTo>
                <a:lnTo>
                  <a:pt x="63702" y="10289"/>
                </a:lnTo>
                <a:lnTo>
                  <a:pt x="52184" y="432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5384" y="3161834"/>
            <a:ext cx="414020" cy="198120"/>
          </a:xfrm>
          <a:custGeom>
            <a:avLst/>
            <a:gdLst/>
            <a:ahLst/>
            <a:cxnLst/>
            <a:rect l="l" t="t" r="r" b="b"/>
            <a:pathLst>
              <a:path w="414019" h="198120">
                <a:moveTo>
                  <a:pt x="408021" y="0"/>
                </a:moveTo>
                <a:lnTo>
                  <a:pt x="0" y="185219"/>
                </a:lnTo>
                <a:lnTo>
                  <a:pt x="5758" y="197850"/>
                </a:lnTo>
                <a:lnTo>
                  <a:pt x="413780" y="12560"/>
                </a:lnTo>
                <a:lnTo>
                  <a:pt x="4080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05656" y="3139906"/>
            <a:ext cx="73025" cy="52069"/>
          </a:xfrm>
          <a:custGeom>
            <a:avLst/>
            <a:gdLst/>
            <a:ahLst/>
            <a:cxnLst/>
            <a:rect l="l" t="t" r="r" b="b"/>
            <a:pathLst>
              <a:path w="73025" h="52069">
                <a:moveTo>
                  <a:pt x="72518" y="0"/>
                </a:moveTo>
                <a:lnTo>
                  <a:pt x="0" y="4754"/>
                </a:lnTo>
                <a:lnTo>
                  <a:pt x="20760" y="51662"/>
                </a:lnTo>
                <a:lnTo>
                  <a:pt x="7251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299329" y="3133022"/>
            <a:ext cx="83820" cy="63500"/>
          </a:xfrm>
          <a:custGeom>
            <a:avLst/>
            <a:gdLst/>
            <a:ahLst/>
            <a:cxnLst/>
            <a:rect l="l" t="t" r="r" b="b"/>
            <a:pathLst>
              <a:path w="83819" h="63500">
                <a:moveTo>
                  <a:pt x="78419" y="0"/>
                </a:moveTo>
                <a:lnTo>
                  <a:pt x="5829" y="4754"/>
                </a:lnTo>
                <a:lnTo>
                  <a:pt x="0" y="14476"/>
                </a:lnTo>
                <a:lnTo>
                  <a:pt x="20760" y="61313"/>
                </a:lnTo>
                <a:lnTo>
                  <a:pt x="31993" y="63371"/>
                </a:lnTo>
                <a:lnTo>
                  <a:pt x="39682" y="55707"/>
                </a:lnTo>
                <a:lnTo>
                  <a:pt x="33415" y="55707"/>
                </a:lnTo>
                <a:lnTo>
                  <a:pt x="22182" y="53649"/>
                </a:lnTo>
                <a:lnTo>
                  <a:pt x="29337" y="46507"/>
                </a:lnTo>
                <a:lnTo>
                  <a:pt x="16964" y="18592"/>
                </a:lnTo>
                <a:lnTo>
                  <a:pt x="6754" y="18592"/>
                </a:lnTo>
                <a:lnTo>
                  <a:pt x="12655" y="8870"/>
                </a:lnTo>
                <a:lnTo>
                  <a:pt x="67043" y="8870"/>
                </a:lnTo>
                <a:lnTo>
                  <a:pt x="73940" y="1987"/>
                </a:lnTo>
                <a:lnTo>
                  <a:pt x="79318" y="1987"/>
                </a:lnTo>
                <a:lnTo>
                  <a:pt x="78419" y="0"/>
                </a:lnTo>
                <a:close/>
              </a:path>
              <a:path w="83819" h="63500">
                <a:moveTo>
                  <a:pt x="29337" y="46507"/>
                </a:moveTo>
                <a:lnTo>
                  <a:pt x="22182" y="53649"/>
                </a:lnTo>
                <a:lnTo>
                  <a:pt x="33415" y="55707"/>
                </a:lnTo>
                <a:lnTo>
                  <a:pt x="29337" y="46507"/>
                </a:lnTo>
                <a:close/>
              </a:path>
              <a:path w="83819" h="63500">
                <a:moveTo>
                  <a:pt x="79318" y="1987"/>
                </a:moveTo>
                <a:lnTo>
                  <a:pt x="73940" y="1987"/>
                </a:lnTo>
                <a:lnTo>
                  <a:pt x="79272" y="13767"/>
                </a:lnTo>
                <a:lnTo>
                  <a:pt x="60914" y="14988"/>
                </a:lnTo>
                <a:lnTo>
                  <a:pt x="29337" y="46507"/>
                </a:lnTo>
                <a:lnTo>
                  <a:pt x="33415" y="55707"/>
                </a:lnTo>
                <a:lnTo>
                  <a:pt x="39682" y="55707"/>
                </a:lnTo>
                <a:lnTo>
                  <a:pt x="83751" y="11780"/>
                </a:lnTo>
                <a:lnTo>
                  <a:pt x="79318" y="1987"/>
                </a:lnTo>
                <a:close/>
              </a:path>
              <a:path w="83819" h="63500">
                <a:moveTo>
                  <a:pt x="12655" y="8870"/>
                </a:moveTo>
                <a:lnTo>
                  <a:pt x="6754" y="18592"/>
                </a:lnTo>
                <a:lnTo>
                  <a:pt x="16671" y="17932"/>
                </a:lnTo>
                <a:lnTo>
                  <a:pt x="12655" y="8870"/>
                </a:lnTo>
                <a:close/>
              </a:path>
              <a:path w="83819" h="63500">
                <a:moveTo>
                  <a:pt x="16671" y="17932"/>
                </a:moveTo>
                <a:lnTo>
                  <a:pt x="6754" y="18592"/>
                </a:lnTo>
                <a:lnTo>
                  <a:pt x="16964" y="18592"/>
                </a:lnTo>
                <a:lnTo>
                  <a:pt x="16671" y="17932"/>
                </a:lnTo>
                <a:close/>
              </a:path>
              <a:path w="83819" h="63500">
                <a:moveTo>
                  <a:pt x="67043" y="8870"/>
                </a:moveTo>
                <a:lnTo>
                  <a:pt x="12655" y="8870"/>
                </a:lnTo>
                <a:lnTo>
                  <a:pt x="16671" y="17932"/>
                </a:lnTo>
                <a:lnTo>
                  <a:pt x="60914" y="14988"/>
                </a:lnTo>
                <a:lnTo>
                  <a:pt x="67043" y="8870"/>
                </a:lnTo>
                <a:close/>
              </a:path>
              <a:path w="83819" h="63500">
                <a:moveTo>
                  <a:pt x="73940" y="1987"/>
                </a:moveTo>
                <a:lnTo>
                  <a:pt x="60914" y="14988"/>
                </a:lnTo>
                <a:lnTo>
                  <a:pt x="79272" y="13767"/>
                </a:lnTo>
                <a:lnTo>
                  <a:pt x="73940" y="198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0663" y="2142633"/>
            <a:ext cx="784860" cy="923290"/>
          </a:xfrm>
          <a:custGeom>
            <a:avLst/>
            <a:gdLst/>
            <a:ahLst/>
            <a:cxnLst/>
            <a:rect l="l" t="t" r="r" b="b"/>
            <a:pathLst>
              <a:path w="784860" h="923289">
                <a:moveTo>
                  <a:pt x="773954" y="0"/>
                </a:moveTo>
                <a:lnTo>
                  <a:pt x="0" y="914030"/>
                </a:lnTo>
                <a:lnTo>
                  <a:pt x="10593" y="922972"/>
                </a:lnTo>
                <a:lnTo>
                  <a:pt x="784547" y="8941"/>
                </a:lnTo>
                <a:lnTo>
                  <a:pt x="7739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30185" y="2094944"/>
            <a:ext cx="63500" cy="69215"/>
          </a:xfrm>
          <a:custGeom>
            <a:avLst/>
            <a:gdLst/>
            <a:ahLst/>
            <a:cxnLst/>
            <a:rect l="l" t="t" r="r" b="b"/>
            <a:pathLst>
              <a:path w="63500" h="69214">
                <a:moveTo>
                  <a:pt x="63488" y="0"/>
                </a:moveTo>
                <a:lnTo>
                  <a:pt x="0" y="35624"/>
                </a:lnTo>
                <a:lnTo>
                  <a:pt x="38889" y="68623"/>
                </a:lnTo>
                <a:lnTo>
                  <a:pt x="634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5705" y="2088912"/>
            <a:ext cx="74930" cy="80010"/>
          </a:xfrm>
          <a:custGeom>
            <a:avLst/>
            <a:gdLst/>
            <a:ahLst/>
            <a:cxnLst/>
            <a:rect l="l" t="t" r="r" b="b"/>
            <a:pathLst>
              <a:path w="74930" h="80010">
                <a:moveTo>
                  <a:pt x="64555" y="0"/>
                </a:moveTo>
                <a:lnTo>
                  <a:pt x="1066" y="35624"/>
                </a:lnTo>
                <a:lnTo>
                  <a:pt x="0" y="46978"/>
                </a:lnTo>
                <a:lnTo>
                  <a:pt x="38889" y="79977"/>
                </a:lnTo>
                <a:lnTo>
                  <a:pt x="49909" y="76997"/>
                </a:lnTo>
                <a:lnTo>
                  <a:pt x="51558" y="72384"/>
                </a:lnTo>
                <a:lnTo>
                  <a:pt x="36898" y="72384"/>
                </a:lnTo>
                <a:lnTo>
                  <a:pt x="40274" y="62929"/>
                </a:lnTo>
                <a:lnTo>
                  <a:pt x="22280" y="47688"/>
                </a:lnTo>
                <a:lnTo>
                  <a:pt x="7891" y="47688"/>
                </a:lnTo>
                <a:lnTo>
                  <a:pt x="8958" y="36405"/>
                </a:lnTo>
                <a:lnTo>
                  <a:pt x="27978" y="36405"/>
                </a:lnTo>
                <a:lnTo>
                  <a:pt x="55207" y="21109"/>
                </a:lnTo>
                <a:lnTo>
                  <a:pt x="61427" y="3690"/>
                </a:lnTo>
                <a:lnTo>
                  <a:pt x="68910" y="3690"/>
                </a:lnTo>
                <a:lnTo>
                  <a:pt x="64555" y="0"/>
                </a:lnTo>
                <a:close/>
              </a:path>
              <a:path w="74930" h="80010">
                <a:moveTo>
                  <a:pt x="40274" y="62929"/>
                </a:moveTo>
                <a:lnTo>
                  <a:pt x="36898" y="72384"/>
                </a:lnTo>
                <a:lnTo>
                  <a:pt x="47918" y="69403"/>
                </a:lnTo>
                <a:lnTo>
                  <a:pt x="40274" y="62929"/>
                </a:lnTo>
                <a:close/>
              </a:path>
              <a:path w="74930" h="80010">
                <a:moveTo>
                  <a:pt x="68910" y="3690"/>
                </a:moveTo>
                <a:lnTo>
                  <a:pt x="61427" y="3690"/>
                </a:lnTo>
                <a:lnTo>
                  <a:pt x="71309" y="12064"/>
                </a:lnTo>
                <a:lnTo>
                  <a:pt x="55207" y="21109"/>
                </a:lnTo>
                <a:lnTo>
                  <a:pt x="40274" y="62929"/>
                </a:lnTo>
                <a:lnTo>
                  <a:pt x="47918" y="69403"/>
                </a:lnTo>
                <a:lnTo>
                  <a:pt x="36898" y="72384"/>
                </a:lnTo>
                <a:lnTo>
                  <a:pt x="51558" y="72384"/>
                </a:lnTo>
                <a:lnTo>
                  <a:pt x="74437" y="8373"/>
                </a:lnTo>
                <a:lnTo>
                  <a:pt x="68910" y="3690"/>
                </a:lnTo>
                <a:close/>
              </a:path>
              <a:path w="74930" h="80010">
                <a:moveTo>
                  <a:pt x="8958" y="36405"/>
                </a:moveTo>
                <a:lnTo>
                  <a:pt x="7891" y="47688"/>
                </a:lnTo>
                <a:lnTo>
                  <a:pt x="16542" y="42828"/>
                </a:lnTo>
                <a:lnTo>
                  <a:pt x="8958" y="36405"/>
                </a:lnTo>
                <a:close/>
              </a:path>
              <a:path w="74930" h="80010">
                <a:moveTo>
                  <a:pt x="16542" y="42828"/>
                </a:moveTo>
                <a:lnTo>
                  <a:pt x="7891" y="47688"/>
                </a:lnTo>
                <a:lnTo>
                  <a:pt x="22280" y="47688"/>
                </a:lnTo>
                <a:lnTo>
                  <a:pt x="16542" y="42828"/>
                </a:lnTo>
                <a:close/>
              </a:path>
              <a:path w="74930" h="80010">
                <a:moveTo>
                  <a:pt x="27978" y="36405"/>
                </a:moveTo>
                <a:lnTo>
                  <a:pt x="8958" y="36405"/>
                </a:lnTo>
                <a:lnTo>
                  <a:pt x="16542" y="42828"/>
                </a:lnTo>
                <a:lnTo>
                  <a:pt x="27978" y="36405"/>
                </a:lnTo>
                <a:close/>
              </a:path>
              <a:path w="74930" h="80010">
                <a:moveTo>
                  <a:pt x="61427" y="3690"/>
                </a:moveTo>
                <a:lnTo>
                  <a:pt x="55207" y="21109"/>
                </a:lnTo>
                <a:lnTo>
                  <a:pt x="71309" y="12064"/>
                </a:lnTo>
                <a:lnTo>
                  <a:pt x="61427" y="369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3962" y="3834655"/>
            <a:ext cx="422909" cy="281940"/>
          </a:xfrm>
          <a:custGeom>
            <a:avLst/>
            <a:gdLst/>
            <a:ahLst/>
            <a:cxnLst/>
            <a:rect l="l" t="t" r="r" b="b"/>
            <a:pathLst>
              <a:path w="422909" h="281939">
                <a:moveTo>
                  <a:pt x="7536" y="0"/>
                </a:moveTo>
                <a:lnTo>
                  <a:pt x="0" y="11567"/>
                </a:lnTo>
                <a:lnTo>
                  <a:pt x="414988" y="281447"/>
                </a:lnTo>
                <a:lnTo>
                  <a:pt x="422525" y="269880"/>
                </a:lnTo>
                <a:lnTo>
                  <a:pt x="753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08856" y="4089065"/>
            <a:ext cx="71755" cy="59055"/>
          </a:xfrm>
          <a:custGeom>
            <a:avLst/>
            <a:gdLst/>
            <a:ahLst/>
            <a:cxnLst/>
            <a:rect l="l" t="t" r="r" b="b"/>
            <a:pathLst>
              <a:path w="71755" h="59054">
                <a:moveTo>
                  <a:pt x="28225" y="0"/>
                </a:moveTo>
                <a:lnTo>
                  <a:pt x="0" y="42579"/>
                </a:lnTo>
                <a:lnTo>
                  <a:pt x="71451" y="58546"/>
                </a:lnTo>
                <a:lnTo>
                  <a:pt x="282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03026" y="4084949"/>
            <a:ext cx="83185" cy="69850"/>
          </a:xfrm>
          <a:custGeom>
            <a:avLst/>
            <a:gdLst/>
            <a:ahLst/>
            <a:cxnLst/>
            <a:rect l="l" t="t" r="r" b="b"/>
            <a:pathLst>
              <a:path w="83184" h="69850">
                <a:moveTo>
                  <a:pt x="39671" y="0"/>
                </a:moveTo>
                <a:lnTo>
                  <a:pt x="28296" y="283"/>
                </a:lnTo>
                <a:lnTo>
                  <a:pt x="0" y="42862"/>
                </a:lnTo>
                <a:lnTo>
                  <a:pt x="4265" y="53436"/>
                </a:lnTo>
                <a:lnTo>
                  <a:pt x="75788" y="69403"/>
                </a:lnTo>
                <a:lnTo>
                  <a:pt x="77507" y="66778"/>
                </a:lnTo>
                <a:lnTo>
                  <a:pt x="71736" y="66778"/>
                </a:lnTo>
                <a:lnTo>
                  <a:pt x="60744" y="51891"/>
                </a:lnTo>
                <a:lnTo>
                  <a:pt x="54639" y="50527"/>
                </a:lnTo>
                <a:lnTo>
                  <a:pt x="11588" y="50527"/>
                </a:lnTo>
                <a:lnTo>
                  <a:pt x="7322" y="39953"/>
                </a:lnTo>
                <a:lnTo>
                  <a:pt x="18615" y="39953"/>
                </a:lnTo>
                <a:lnTo>
                  <a:pt x="34397" y="16206"/>
                </a:lnTo>
                <a:lnTo>
                  <a:pt x="28509" y="8231"/>
                </a:lnTo>
                <a:lnTo>
                  <a:pt x="39885" y="7948"/>
                </a:lnTo>
                <a:lnTo>
                  <a:pt x="45540" y="7948"/>
                </a:lnTo>
                <a:lnTo>
                  <a:pt x="39671" y="0"/>
                </a:lnTo>
                <a:close/>
              </a:path>
              <a:path w="83184" h="69850">
                <a:moveTo>
                  <a:pt x="60744" y="51891"/>
                </a:moveTo>
                <a:lnTo>
                  <a:pt x="71736" y="66778"/>
                </a:lnTo>
                <a:lnTo>
                  <a:pt x="78774" y="55920"/>
                </a:lnTo>
                <a:lnTo>
                  <a:pt x="60744" y="51891"/>
                </a:lnTo>
                <a:close/>
              </a:path>
              <a:path w="83184" h="69850">
                <a:moveTo>
                  <a:pt x="45540" y="7948"/>
                </a:moveTo>
                <a:lnTo>
                  <a:pt x="39885" y="7948"/>
                </a:lnTo>
                <a:lnTo>
                  <a:pt x="34397" y="16206"/>
                </a:lnTo>
                <a:lnTo>
                  <a:pt x="60744" y="51891"/>
                </a:lnTo>
                <a:lnTo>
                  <a:pt x="78774" y="55920"/>
                </a:lnTo>
                <a:lnTo>
                  <a:pt x="71736" y="66778"/>
                </a:lnTo>
                <a:lnTo>
                  <a:pt x="77507" y="66778"/>
                </a:lnTo>
                <a:lnTo>
                  <a:pt x="82898" y="58546"/>
                </a:lnTo>
                <a:lnTo>
                  <a:pt x="45540" y="7948"/>
                </a:lnTo>
                <a:close/>
              </a:path>
              <a:path w="83184" h="69850">
                <a:moveTo>
                  <a:pt x="7322" y="39953"/>
                </a:moveTo>
                <a:lnTo>
                  <a:pt x="11588" y="50527"/>
                </a:lnTo>
                <a:lnTo>
                  <a:pt x="17155" y="42150"/>
                </a:lnTo>
                <a:lnTo>
                  <a:pt x="7322" y="39953"/>
                </a:lnTo>
                <a:close/>
              </a:path>
              <a:path w="83184" h="69850">
                <a:moveTo>
                  <a:pt x="17155" y="42150"/>
                </a:moveTo>
                <a:lnTo>
                  <a:pt x="11588" y="50527"/>
                </a:lnTo>
                <a:lnTo>
                  <a:pt x="54639" y="50527"/>
                </a:lnTo>
                <a:lnTo>
                  <a:pt x="17155" y="42150"/>
                </a:lnTo>
                <a:close/>
              </a:path>
              <a:path w="83184" h="69850">
                <a:moveTo>
                  <a:pt x="18615" y="39953"/>
                </a:moveTo>
                <a:lnTo>
                  <a:pt x="7322" y="39953"/>
                </a:lnTo>
                <a:lnTo>
                  <a:pt x="17155" y="42150"/>
                </a:lnTo>
                <a:lnTo>
                  <a:pt x="18615" y="39953"/>
                </a:lnTo>
                <a:close/>
              </a:path>
              <a:path w="83184" h="69850">
                <a:moveTo>
                  <a:pt x="39885" y="7948"/>
                </a:moveTo>
                <a:lnTo>
                  <a:pt x="28509" y="8231"/>
                </a:lnTo>
                <a:lnTo>
                  <a:pt x="34397" y="16206"/>
                </a:lnTo>
                <a:lnTo>
                  <a:pt x="39885" y="794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6237" y="2601990"/>
            <a:ext cx="407670" cy="135255"/>
          </a:xfrm>
          <a:custGeom>
            <a:avLst/>
            <a:gdLst/>
            <a:ahLst/>
            <a:cxnLst/>
            <a:rect l="l" t="t" r="r" b="b"/>
            <a:pathLst>
              <a:path w="407669" h="135255">
                <a:moveTo>
                  <a:pt x="4052" y="0"/>
                </a:moveTo>
                <a:lnTo>
                  <a:pt x="0" y="13270"/>
                </a:lnTo>
                <a:lnTo>
                  <a:pt x="403258" y="135188"/>
                </a:lnTo>
                <a:lnTo>
                  <a:pt x="407310" y="121918"/>
                </a:lnTo>
                <a:lnTo>
                  <a:pt x="405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04021" y="2706025"/>
            <a:ext cx="73660" cy="49530"/>
          </a:xfrm>
          <a:custGeom>
            <a:avLst/>
            <a:gdLst/>
            <a:ahLst/>
            <a:cxnLst/>
            <a:rect l="l" t="t" r="r" b="b"/>
            <a:pathLst>
              <a:path w="73659" h="49530">
                <a:moveTo>
                  <a:pt x="14930" y="0"/>
                </a:moveTo>
                <a:lnTo>
                  <a:pt x="0" y="48965"/>
                </a:lnTo>
                <a:lnTo>
                  <a:pt x="73086" y="44708"/>
                </a:lnTo>
                <a:lnTo>
                  <a:pt x="1493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97409" y="2700561"/>
            <a:ext cx="84455" cy="61594"/>
          </a:xfrm>
          <a:custGeom>
            <a:avLst/>
            <a:gdLst/>
            <a:ahLst/>
            <a:cxnLst/>
            <a:rect l="l" t="t" r="r" b="b"/>
            <a:pathLst>
              <a:path w="84455" h="61594">
                <a:moveTo>
                  <a:pt x="25807" y="0"/>
                </a:moveTo>
                <a:lnTo>
                  <a:pt x="14930" y="3477"/>
                </a:lnTo>
                <a:lnTo>
                  <a:pt x="0" y="52443"/>
                </a:lnTo>
                <a:lnTo>
                  <a:pt x="7038" y="61384"/>
                </a:lnTo>
                <a:lnTo>
                  <a:pt x="80125" y="57126"/>
                </a:lnTo>
                <a:lnTo>
                  <a:pt x="80322" y="56488"/>
                </a:lnTo>
                <a:lnTo>
                  <a:pt x="13295" y="56488"/>
                </a:lnTo>
                <a:lnTo>
                  <a:pt x="6256" y="47546"/>
                </a:lnTo>
                <a:lnTo>
                  <a:pt x="16198" y="46966"/>
                </a:lnTo>
                <a:lnTo>
                  <a:pt x="25298" y="17119"/>
                </a:lnTo>
                <a:lnTo>
                  <a:pt x="17347" y="10999"/>
                </a:lnTo>
                <a:lnTo>
                  <a:pt x="28225" y="7522"/>
                </a:lnTo>
                <a:lnTo>
                  <a:pt x="35593" y="7522"/>
                </a:lnTo>
                <a:lnTo>
                  <a:pt x="25807" y="0"/>
                </a:lnTo>
                <a:close/>
              </a:path>
              <a:path w="84455" h="61594">
                <a:moveTo>
                  <a:pt x="16198" y="46966"/>
                </a:moveTo>
                <a:lnTo>
                  <a:pt x="6256" y="47546"/>
                </a:lnTo>
                <a:lnTo>
                  <a:pt x="13295" y="56488"/>
                </a:lnTo>
                <a:lnTo>
                  <a:pt x="16198" y="46966"/>
                </a:lnTo>
                <a:close/>
              </a:path>
              <a:path w="84455" h="61594">
                <a:moveTo>
                  <a:pt x="60704" y="44371"/>
                </a:moveTo>
                <a:lnTo>
                  <a:pt x="16198" y="46966"/>
                </a:lnTo>
                <a:lnTo>
                  <a:pt x="13295" y="56488"/>
                </a:lnTo>
                <a:lnTo>
                  <a:pt x="80322" y="56488"/>
                </a:lnTo>
                <a:lnTo>
                  <a:pt x="80564" y="55707"/>
                </a:lnTo>
                <a:lnTo>
                  <a:pt x="75433" y="55707"/>
                </a:lnTo>
                <a:lnTo>
                  <a:pt x="60704" y="44371"/>
                </a:lnTo>
                <a:close/>
              </a:path>
              <a:path w="84455" h="61594">
                <a:moveTo>
                  <a:pt x="79272" y="43288"/>
                </a:moveTo>
                <a:lnTo>
                  <a:pt x="60704" y="44371"/>
                </a:lnTo>
                <a:lnTo>
                  <a:pt x="75433" y="55707"/>
                </a:lnTo>
                <a:lnTo>
                  <a:pt x="79272" y="43288"/>
                </a:lnTo>
                <a:close/>
              </a:path>
              <a:path w="84455" h="61594">
                <a:moveTo>
                  <a:pt x="82118" y="43288"/>
                </a:moveTo>
                <a:lnTo>
                  <a:pt x="79272" y="43288"/>
                </a:lnTo>
                <a:lnTo>
                  <a:pt x="75433" y="55707"/>
                </a:lnTo>
                <a:lnTo>
                  <a:pt x="80564" y="55707"/>
                </a:lnTo>
                <a:lnTo>
                  <a:pt x="83964" y="44708"/>
                </a:lnTo>
                <a:lnTo>
                  <a:pt x="82118" y="43288"/>
                </a:lnTo>
                <a:close/>
              </a:path>
              <a:path w="84455" h="61594">
                <a:moveTo>
                  <a:pt x="35593" y="7522"/>
                </a:moveTo>
                <a:lnTo>
                  <a:pt x="28225" y="7522"/>
                </a:lnTo>
                <a:lnTo>
                  <a:pt x="25298" y="17119"/>
                </a:lnTo>
                <a:lnTo>
                  <a:pt x="60704" y="44371"/>
                </a:lnTo>
                <a:lnTo>
                  <a:pt x="79272" y="43288"/>
                </a:lnTo>
                <a:lnTo>
                  <a:pt x="82118" y="43288"/>
                </a:lnTo>
                <a:lnTo>
                  <a:pt x="35593" y="7522"/>
                </a:lnTo>
                <a:close/>
              </a:path>
              <a:path w="84455" h="61594">
                <a:moveTo>
                  <a:pt x="28225" y="7522"/>
                </a:moveTo>
                <a:lnTo>
                  <a:pt x="17347" y="10999"/>
                </a:lnTo>
                <a:lnTo>
                  <a:pt x="25298" y="17119"/>
                </a:lnTo>
                <a:lnTo>
                  <a:pt x="28225" y="752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14097" y="2967674"/>
            <a:ext cx="602615" cy="839469"/>
          </a:xfrm>
          <a:custGeom>
            <a:avLst/>
            <a:gdLst/>
            <a:ahLst/>
            <a:cxnLst/>
            <a:rect l="l" t="t" r="r" b="b"/>
            <a:pathLst>
              <a:path w="602615" h="839470">
                <a:moveTo>
                  <a:pt x="11304" y="0"/>
                </a:moveTo>
                <a:lnTo>
                  <a:pt x="0" y="8019"/>
                </a:lnTo>
                <a:lnTo>
                  <a:pt x="590952" y="838949"/>
                </a:lnTo>
                <a:lnTo>
                  <a:pt x="602256" y="831001"/>
                </a:lnTo>
                <a:lnTo>
                  <a:pt x="1130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89408" y="3787747"/>
            <a:ext cx="60960" cy="70485"/>
          </a:xfrm>
          <a:custGeom>
            <a:avLst/>
            <a:gdLst/>
            <a:ahLst/>
            <a:cxnLst/>
            <a:rect l="l" t="t" r="r" b="b"/>
            <a:pathLst>
              <a:path w="60959" h="70485">
                <a:moveTo>
                  <a:pt x="42088" y="0"/>
                </a:moveTo>
                <a:lnTo>
                  <a:pt x="0" y="29805"/>
                </a:lnTo>
                <a:lnTo>
                  <a:pt x="60787" y="70255"/>
                </a:lnTo>
                <a:lnTo>
                  <a:pt x="4208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85424" y="3782069"/>
            <a:ext cx="71755" cy="81915"/>
          </a:xfrm>
          <a:custGeom>
            <a:avLst/>
            <a:gdLst/>
            <a:ahLst/>
            <a:cxnLst/>
            <a:rect l="l" t="t" r="r" b="b"/>
            <a:pathLst>
              <a:path w="71755" h="81914">
                <a:moveTo>
                  <a:pt x="42091" y="0"/>
                </a:moveTo>
                <a:lnTo>
                  <a:pt x="31" y="29734"/>
                </a:lnTo>
                <a:lnTo>
                  <a:pt x="0" y="35322"/>
                </a:lnTo>
                <a:lnTo>
                  <a:pt x="73" y="41230"/>
                </a:lnTo>
                <a:lnTo>
                  <a:pt x="60931" y="81680"/>
                </a:lnTo>
                <a:lnTo>
                  <a:pt x="66490" y="77706"/>
                </a:lnTo>
                <a:lnTo>
                  <a:pt x="58088" y="77706"/>
                </a:lnTo>
                <a:lnTo>
                  <a:pt x="53390" y="60056"/>
                </a:lnTo>
                <a:lnTo>
                  <a:pt x="24992" y="41159"/>
                </a:lnTo>
                <a:lnTo>
                  <a:pt x="7965" y="41159"/>
                </a:lnTo>
                <a:lnTo>
                  <a:pt x="7823" y="29734"/>
                </a:lnTo>
                <a:lnTo>
                  <a:pt x="24126" y="29734"/>
                </a:lnTo>
                <a:lnTo>
                  <a:pt x="41964" y="17124"/>
                </a:lnTo>
                <a:lnTo>
                  <a:pt x="39389" y="7451"/>
                </a:lnTo>
                <a:lnTo>
                  <a:pt x="53767" y="7451"/>
                </a:lnTo>
                <a:lnTo>
                  <a:pt x="52826" y="3903"/>
                </a:lnTo>
                <a:lnTo>
                  <a:pt x="42091" y="0"/>
                </a:lnTo>
                <a:close/>
              </a:path>
              <a:path w="71755" h="81914">
                <a:moveTo>
                  <a:pt x="53390" y="60056"/>
                </a:moveTo>
                <a:lnTo>
                  <a:pt x="58088" y="77706"/>
                </a:lnTo>
                <a:lnTo>
                  <a:pt x="68610" y="70184"/>
                </a:lnTo>
                <a:lnTo>
                  <a:pt x="53390" y="60056"/>
                </a:lnTo>
                <a:close/>
              </a:path>
              <a:path w="71755" h="81914">
                <a:moveTo>
                  <a:pt x="53767" y="7451"/>
                </a:moveTo>
                <a:lnTo>
                  <a:pt x="39389" y="7451"/>
                </a:lnTo>
                <a:lnTo>
                  <a:pt x="50125" y="11354"/>
                </a:lnTo>
                <a:lnTo>
                  <a:pt x="41964" y="17124"/>
                </a:lnTo>
                <a:lnTo>
                  <a:pt x="53390" y="60056"/>
                </a:lnTo>
                <a:lnTo>
                  <a:pt x="68610" y="70184"/>
                </a:lnTo>
                <a:lnTo>
                  <a:pt x="58088" y="77706"/>
                </a:lnTo>
                <a:lnTo>
                  <a:pt x="66490" y="77706"/>
                </a:lnTo>
                <a:lnTo>
                  <a:pt x="71454" y="74158"/>
                </a:lnTo>
                <a:lnTo>
                  <a:pt x="53767" y="7451"/>
                </a:lnTo>
                <a:close/>
              </a:path>
              <a:path w="71755" h="81914">
                <a:moveTo>
                  <a:pt x="7823" y="29734"/>
                </a:moveTo>
                <a:lnTo>
                  <a:pt x="7965" y="41159"/>
                </a:lnTo>
                <a:lnTo>
                  <a:pt x="16221" y="35322"/>
                </a:lnTo>
                <a:lnTo>
                  <a:pt x="7823" y="29734"/>
                </a:lnTo>
                <a:close/>
              </a:path>
              <a:path w="71755" h="81914">
                <a:moveTo>
                  <a:pt x="16221" y="35322"/>
                </a:moveTo>
                <a:lnTo>
                  <a:pt x="7965" y="41159"/>
                </a:lnTo>
                <a:lnTo>
                  <a:pt x="24992" y="41159"/>
                </a:lnTo>
                <a:lnTo>
                  <a:pt x="16221" y="35322"/>
                </a:lnTo>
                <a:close/>
              </a:path>
              <a:path w="71755" h="81914">
                <a:moveTo>
                  <a:pt x="24126" y="29734"/>
                </a:moveTo>
                <a:lnTo>
                  <a:pt x="7823" y="29734"/>
                </a:lnTo>
                <a:lnTo>
                  <a:pt x="16221" y="35322"/>
                </a:lnTo>
                <a:lnTo>
                  <a:pt x="24126" y="29734"/>
                </a:lnTo>
                <a:close/>
              </a:path>
              <a:path w="71755" h="81914">
                <a:moveTo>
                  <a:pt x="39389" y="7451"/>
                </a:moveTo>
                <a:lnTo>
                  <a:pt x="41964" y="17124"/>
                </a:lnTo>
                <a:lnTo>
                  <a:pt x="50125" y="11354"/>
                </a:lnTo>
                <a:lnTo>
                  <a:pt x="39389" y="745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3820" y="1886945"/>
            <a:ext cx="424180" cy="294640"/>
          </a:xfrm>
          <a:custGeom>
            <a:avLst/>
            <a:gdLst/>
            <a:ahLst/>
            <a:cxnLst/>
            <a:rect l="l" t="t" r="r" b="b"/>
            <a:pathLst>
              <a:path w="424180" h="294639">
                <a:moveTo>
                  <a:pt x="416055" y="0"/>
                </a:moveTo>
                <a:lnTo>
                  <a:pt x="0" y="283150"/>
                </a:lnTo>
                <a:lnTo>
                  <a:pt x="7820" y="294647"/>
                </a:lnTo>
                <a:lnTo>
                  <a:pt x="423876" y="11425"/>
                </a:lnTo>
                <a:lnTo>
                  <a:pt x="41605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09353" y="1854301"/>
            <a:ext cx="71120" cy="59690"/>
          </a:xfrm>
          <a:custGeom>
            <a:avLst/>
            <a:gdLst/>
            <a:ahLst/>
            <a:cxnLst/>
            <a:rect l="l" t="t" r="r" b="b"/>
            <a:pathLst>
              <a:path w="71119" h="59689">
                <a:moveTo>
                  <a:pt x="70954" y="0"/>
                </a:moveTo>
                <a:lnTo>
                  <a:pt x="0" y="17599"/>
                </a:lnTo>
                <a:lnTo>
                  <a:pt x="29362" y="59610"/>
                </a:lnTo>
                <a:lnTo>
                  <a:pt x="7095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03666" y="1847631"/>
            <a:ext cx="82550" cy="70485"/>
          </a:xfrm>
          <a:custGeom>
            <a:avLst/>
            <a:gdLst/>
            <a:ahLst/>
            <a:cxnLst/>
            <a:rect l="l" t="t" r="r" b="b"/>
            <a:pathLst>
              <a:path w="82550" h="70485">
                <a:moveTo>
                  <a:pt x="75006" y="0"/>
                </a:moveTo>
                <a:lnTo>
                  <a:pt x="4052" y="17528"/>
                </a:lnTo>
                <a:lnTo>
                  <a:pt x="0" y="28173"/>
                </a:lnTo>
                <a:lnTo>
                  <a:pt x="29362" y="70255"/>
                </a:lnTo>
                <a:lnTo>
                  <a:pt x="40738" y="70255"/>
                </a:lnTo>
                <a:lnTo>
                  <a:pt x="46234" y="62378"/>
                </a:lnTo>
                <a:lnTo>
                  <a:pt x="29362" y="62378"/>
                </a:lnTo>
                <a:lnTo>
                  <a:pt x="35046" y="54221"/>
                </a:lnTo>
                <a:lnTo>
                  <a:pt x="18802" y="30940"/>
                </a:lnTo>
                <a:lnTo>
                  <a:pt x="7394" y="30940"/>
                </a:lnTo>
                <a:lnTo>
                  <a:pt x="11375" y="20296"/>
                </a:lnTo>
                <a:lnTo>
                  <a:pt x="50483" y="20296"/>
                </a:lnTo>
                <a:lnTo>
                  <a:pt x="60395" y="17847"/>
                </a:lnTo>
                <a:lnTo>
                  <a:pt x="70954" y="2696"/>
                </a:lnTo>
                <a:lnTo>
                  <a:pt x="76861" y="2696"/>
                </a:lnTo>
                <a:lnTo>
                  <a:pt x="75006" y="0"/>
                </a:lnTo>
                <a:close/>
              </a:path>
              <a:path w="82550" h="70485">
                <a:moveTo>
                  <a:pt x="35046" y="54221"/>
                </a:moveTo>
                <a:lnTo>
                  <a:pt x="29362" y="62378"/>
                </a:lnTo>
                <a:lnTo>
                  <a:pt x="40738" y="62378"/>
                </a:lnTo>
                <a:lnTo>
                  <a:pt x="35046" y="54221"/>
                </a:lnTo>
                <a:close/>
              </a:path>
              <a:path w="82550" h="70485">
                <a:moveTo>
                  <a:pt x="76861" y="2696"/>
                </a:moveTo>
                <a:lnTo>
                  <a:pt x="70954" y="2696"/>
                </a:lnTo>
                <a:lnTo>
                  <a:pt x="78348" y="13412"/>
                </a:lnTo>
                <a:lnTo>
                  <a:pt x="60395" y="17847"/>
                </a:lnTo>
                <a:lnTo>
                  <a:pt x="35046" y="54221"/>
                </a:lnTo>
                <a:lnTo>
                  <a:pt x="40738" y="62378"/>
                </a:lnTo>
                <a:lnTo>
                  <a:pt x="46234" y="62378"/>
                </a:lnTo>
                <a:lnTo>
                  <a:pt x="82329" y="10644"/>
                </a:lnTo>
                <a:lnTo>
                  <a:pt x="76861" y="2696"/>
                </a:lnTo>
                <a:close/>
              </a:path>
              <a:path w="82550" h="70485">
                <a:moveTo>
                  <a:pt x="11375" y="20296"/>
                </a:moveTo>
                <a:lnTo>
                  <a:pt x="7394" y="30940"/>
                </a:lnTo>
                <a:lnTo>
                  <a:pt x="17125" y="28536"/>
                </a:lnTo>
                <a:lnTo>
                  <a:pt x="11375" y="20296"/>
                </a:lnTo>
                <a:close/>
              </a:path>
              <a:path w="82550" h="70485">
                <a:moveTo>
                  <a:pt x="17125" y="28536"/>
                </a:moveTo>
                <a:lnTo>
                  <a:pt x="7394" y="30940"/>
                </a:lnTo>
                <a:lnTo>
                  <a:pt x="18802" y="30940"/>
                </a:lnTo>
                <a:lnTo>
                  <a:pt x="17125" y="28536"/>
                </a:lnTo>
                <a:close/>
              </a:path>
              <a:path w="82550" h="70485">
                <a:moveTo>
                  <a:pt x="50483" y="20296"/>
                </a:moveTo>
                <a:lnTo>
                  <a:pt x="11375" y="20296"/>
                </a:lnTo>
                <a:lnTo>
                  <a:pt x="17125" y="28536"/>
                </a:lnTo>
                <a:lnTo>
                  <a:pt x="50483" y="20296"/>
                </a:lnTo>
                <a:close/>
              </a:path>
              <a:path w="82550" h="70485">
                <a:moveTo>
                  <a:pt x="70954" y="2696"/>
                </a:moveTo>
                <a:lnTo>
                  <a:pt x="60395" y="17847"/>
                </a:lnTo>
                <a:lnTo>
                  <a:pt x="78348" y="13412"/>
                </a:lnTo>
                <a:lnTo>
                  <a:pt x="70954" y="269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7731" y="1423685"/>
            <a:ext cx="400685" cy="45085"/>
          </a:xfrm>
          <a:custGeom>
            <a:avLst/>
            <a:gdLst/>
            <a:ahLst/>
            <a:cxnLst/>
            <a:rect l="l" t="t" r="r" b="b"/>
            <a:pathLst>
              <a:path w="400684" h="45084">
                <a:moveTo>
                  <a:pt x="1066" y="0"/>
                </a:moveTo>
                <a:lnTo>
                  <a:pt x="0" y="13767"/>
                </a:lnTo>
                <a:lnTo>
                  <a:pt x="399489" y="44637"/>
                </a:lnTo>
                <a:lnTo>
                  <a:pt x="400556" y="30869"/>
                </a:lnTo>
                <a:lnTo>
                  <a:pt x="106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05656" y="1436459"/>
            <a:ext cx="70485" cy="50800"/>
          </a:xfrm>
          <a:custGeom>
            <a:avLst/>
            <a:gdLst/>
            <a:ahLst/>
            <a:cxnLst/>
            <a:rect l="l" t="t" r="r" b="b"/>
            <a:pathLst>
              <a:path w="70484" h="50800">
                <a:moveTo>
                  <a:pt x="4265" y="0"/>
                </a:moveTo>
                <a:lnTo>
                  <a:pt x="0" y="50527"/>
                </a:lnTo>
                <a:lnTo>
                  <a:pt x="70385" y="30302"/>
                </a:lnTo>
                <a:lnTo>
                  <a:pt x="426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98760" y="1430143"/>
            <a:ext cx="80645" cy="64135"/>
          </a:xfrm>
          <a:custGeom>
            <a:avLst/>
            <a:gdLst/>
            <a:ahLst/>
            <a:cxnLst/>
            <a:rect l="l" t="t" r="r" b="b"/>
            <a:pathLst>
              <a:path w="80644" h="64134">
                <a:moveTo>
                  <a:pt x="14005" y="0"/>
                </a:moveTo>
                <a:lnTo>
                  <a:pt x="4265" y="5677"/>
                </a:lnTo>
                <a:lnTo>
                  <a:pt x="0" y="56275"/>
                </a:lnTo>
                <a:lnTo>
                  <a:pt x="8815" y="63513"/>
                </a:lnTo>
                <a:lnTo>
                  <a:pt x="30055" y="57410"/>
                </a:lnTo>
                <a:lnTo>
                  <a:pt x="13792" y="57410"/>
                </a:lnTo>
                <a:lnTo>
                  <a:pt x="4976" y="50243"/>
                </a:lnTo>
                <a:lnTo>
                  <a:pt x="14632" y="47468"/>
                </a:lnTo>
                <a:lnTo>
                  <a:pt x="17230" y="16687"/>
                </a:lnTo>
                <a:lnTo>
                  <a:pt x="8247" y="12560"/>
                </a:lnTo>
                <a:lnTo>
                  <a:pt x="18058" y="6883"/>
                </a:lnTo>
                <a:lnTo>
                  <a:pt x="29007" y="6883"/>
                </a:lnTo>
                <a:lnTo>
                  <a:pt x="14005" y="0"/>
                </a:lnTo>
                <a:close/>
              </a:path>
              <a:path w="80644" h="64134">
                <a:moveTo>
                  <a:pt x="14632" y="47468"/>
                </a:moveTo>
                <a:lnTo>
                  <a:pt x="4976" y="50243"/>
                </a:lnTo>
                <a:lnTo>
                  <a:pt x="13792" y="57410"/>
                </a:lnTo>
                <a:lnTo>
                  <a:pt x="14632" y="47468"/>
                </a:lnTo>
                <a:close/>
              </a:path>
              <a:path w="80644" h="64134">
                <a:moveTo>
                  <a:pt x="57453" y="35164"/>
                </a:moveTo>
                <a:lnTo>
                  <a:pt x="14632" y="47468"/>
                </a:lnTo>
                <a:lnTo>
                  <a:pt x="13792" y="57410"/>
                </a:lnTo>
                <a:lnTo>
                  <a:pt x="30055" y="57410"/>
                </a:lnTo>
                <a:lnTo>
                  <a:pt x="79201" y="43288"/>
                </a:lnTo>
                <a:lnTo>
                  <a:pt x="79228" y="42933"/>
                </a:lnTo>
                <a:lnTo>
                  <a:pt x="74366" y="42933"/>
                </a:lnTo>
                <a:lnTo>
                  <a:pt x="57453" y="35164"/>
                </a:lnTo>
                <a:close/>
              </a:path>
              <a:path w="80644" h="64134">
                <a:moveTo>
                  <a:pt x="75362" y="30018"/>
                </a:moveTo>
                <a:lnTo>
                  <a:pt x="57453" y="35164"/>
                </a:lnTo>
                <a:lnTo>
                  <a:pt x="74366" y="42933"/>
                </a:lnTo>
                <a:lnTo>
                  <a:pt x="75362" y="30018"/>
                </a:lnTo>
                <a:close/>
              </a:path>
              <a:path w="80644" h="64134">
                <a:moveTo>
                  <a:pt x="79423" y="30018"/>
                </a:moveTo>
                <a:lnTo>
                  <a:pt x="75362" y="30018"/>
                </a:lnTo>
                <a:lnTo>
                  <a:pt x="74366" y="42933"/>
                </a:lnTo>
                <a:lnTo>
                  <a:pt x="79228" y="42933"/>
                </a:lnTo>
                <a:lnTo>
                  <a:pt x="80196" y="30373"/>
                </a:lnTo>
                <a:lnTo>
                  <a:pt x="79423" y="30018"/>
                </a:lnTo>
                <a:close/>
              </a:path>
              <a:path w="80644" h="64134">
                <a:moveTo>
                  <a:pt x="29007" y="6883"/>
                </a:moveTo>
                <a:lnTo>
                  <a:pt x="18058" y="6883"/>
                </a:lnTo>
                <a:lnTo>
                  <a:pt x="17230" y="16687"/>
                </a:lnTo>
                <a:lnTo>
                  <a:pt x="57453" y="35164"/>
                </a:lnTo>
                <a:lnTo>
                  <a:pt x="75362" y="30018"/>
                </a:lnTo>
                <a:lnTo>
                  <a:pt x="79423" y="30018"/>
                </a:lnTo>
                <a:lnTo>
                  <a:pt x="29007" y="6883"/>
                </a:lnTo>
                <a:close/>
              </a:path>
              <a:path w="80644" h="64134">
                <a:moveTo>
                  <a:pt x="18058" y="6883"/>
                </a:moveTo>
                <a:lnTo>
                  <a:pt x="8247" y="12560"/>
                </a:lnTo>
                <a:lnTo>
                  <a:pt x="17230" y="16687"/>
                </a:lnTo>
                <a:lnTo>
                  <a:pt x="18058" y="688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5715" y="1851676"/>
            <a:ext cx="447040" cy="472440"/>
          </a:xfrm>
          <a:custGeom>
            <a:avLst/>
            <a:gdLst/>
            <a:ahLst/>
            <a:cxnLst/>
            <a:rect l="l" t="t" r="r" b="b"/>
            <a:pathLst>
              <a:path w="447040" h="472439">
                <a:moveTo>
                  <a:pt x="10095" y="0"/>
                </a:moveTo>
                <a:lnTo>
                  <a:pt x="0" y="9509"/>
                </a:lnTo>
                <a:lnTo>
                  <a:pt x="436886" y="472131"/>
                </a:lnTo>
                <a:lnTo>
                  <a:pt x="446982" y="462621"/>
                </a:lnTo>
                <a:lnTo>
                  <a:pt x="1009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18951" y="2301453"/>
            <a:ext cx="65405" cy="67310"/>
          </a:xfrm>
          <a:custGeom>
            <a:avLst/>
            <a:gdLst/>
            <a:ahLst/>
            <a:cxnLst/>
            <a:rect l="l" t="t" r="r" b="b"/>
            <a:pathLst>
              <a:path w="65405" h="67310">
                <a:moveTo>
                  <a:pt x="37325" y="0"/>
                </a:moveTo>
                <a:lnTo>
                  <a:pt x="0" y="35127"/>
                </a:lnTo>
                <a:lnTo>
                  <a:pt x="65124" y="67062"/>
                </a:lnTo>
                <a:lnTo>
                  <a:pt x="373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14188" y="2296414"/>
            <a:ext cx="76835" cy="78740"/>
          </a:xfrm>
          <a:custGeom>
            <a:avLst/>
            <a:gdLst/>
            <a:ahLst/>
            <a:cxnLst/>
            <a:rect l="l" t="t" r="r" b="b"/>
            <a:pathLst>
              <a:path w="76834" h="78739">
                <a:moveTo>
                  <a:pt x="37396" y="0"/>
                </a:moveTo>
                <a:lnTo>
                  <a:pt x="0" y="35127"/>
                </a:lnTo>
                <a:lnTo>
                  <a:pt x="1706" y="46411"/>
                </a:lnTo>
                <a:lnTo>
                  <a:pt x="66830" y="78345"/>
                </a:lnTo>
                <a:lnTo>
                  <a:pt x="70612" y="74797"/>
                </a:lnTo>
                <a:lnTo>
                  <a:pt x="63417" y="74797"/>
                </a:lnTo>
                <a:lnTo>
                  <a:pt x="56394" y="57811"/>
                </a:lnTo>
                <a:lnTo>
                  <a:pt x="30686" y="45204"/>
                </a:lnTo>
                <a:lnTo>
                  <a:pt x="9526" y="45204"/>
                </a:lnTo>
                <a:lnTo>
                  <a:pt x="7820" y="33992"/>
                </a:lnTo>
                <a:lnTo>
                  <a:pt x="21440" y="33992"/>
                </a:lnTo>
                <a:lnTo>
                  <a:pt x="39514" y="16983"/>
                </a:lnTo>
                <a:lnTo>
                  <a:pt x="35690" y="7735"/>
                </a:lnTo>
                <a:lnTo>
                  <a:pt x="50759" y="7735"/>
                </a:lnTo>
                <a:lnTo>
                  <a:pt x="48558" y="2412"/>
                </a:lnTo>
                <a:lnTo>
                  <a:pt x="37396" y="0"/>
                </a:lnTo>
                <a:close/>
              </a:path>
              <a:path w="76834" h="78739">
                <a:moveTo>
                  <a:pt x="56394" y="57811"/>
                </a:moveTo>
                <a:lnTo>
                  <a:pt x="63417" y="74797"/>
                </a:lnTo>
                <a:lnTo>
                  <a:pt x="72944" y="65926"/>
                </a:lnTo>
                <a:lnTo>
                  <a:pt x="56394" y="57811"/>
                </a:lnTo>
                <a:close/>
              </a:path>
              <a:path w="76834" h="78739">
                <a:moveTo>
                  <a:pt x="50759" y="7735"/>
                </a:moveTo>
                <a:lnTo>
                  <a:pt x="35690" y="7735"/>
                </a:lnTo>
                <a:lnTo>
                  <a:pt x="46852" y="10077"/>
                </a:lnTo>
                <a:lnTo>
                  <a:pt x="39514" y="16983"/>
                </a:lnTo>
                <a:lnTo>
                  <a:pt x="56394" y="57811"/>
                </a:lnTo>
                <a:lnTo>
                  <a:pt x="72944" y="65926"/>
                </a:lnTo>
                <a:lnTo>
                  <a:pt x="63417" y="74797"/>
                </a:lnTo>
                <a:lnTo>
                  <a:pt x="70612" y="74797"/>
                </a:lnTo>
                <a:lnTo>
                  <a:pt x="76286" y="69474"/>
                </a:lnTo>
                <a:lnTo>
                  <a:pt x="50759" y="7735"/>
                </a:lnTo>
                <a:close/>
              </a:path>
              <a:path w="76834" h="78739">
                <a:moveTo>
                  <a:pt x="7820" y="33992"/>
                </a:moveTo>
                <a:lnTo>
                  <a:pt x="9526" y="45204"/>
                </a:lnTo>
                <a:lnTo>
                  <a:pt x="16775" y="38383"/>
                </a:lnTo>
                <a:lnTo>
                  <a:pt x="7820" y="33992"/>
                </a:lnTo>
                <a:close/>
              </a:path>
              <a:path w="76834" h="78739">
                <a:moveTo>
                  <a:pt x="16775" y="38383"/>
                </a:moveTo>
                <a:lnTo>
                  <a:pt x="9526" y="45204"/>
                </a:lnTo>
                <a:lnTo>
                  <a:pt x="30686" y="45204"/>
                </a:lnTo>
                <a:lnTo>
                  <a:pt x="16775" y="38383"/>
                </a:lnTo>
                <a:close/>
              </a:path>
              <a:path w="76834" h="78739">
                <a:moveTo>
                  <a:pt x="21440" y="33992"/>
                </a:moveTo>
                <a:lnTo>
                  <a:pt x="7820" y="33992"/>
                </a:lnTo>
                <a:lnTo>
                  <a:pt x="16775" y="38383"/>
                </a:lnTo>
                <a:lnTo>
                  <a:pt x="21440" y="33992"/>
                </a:lnTo>
                <a:close/>
              </a:path>
              <a:path w="76834" h="78739">
                <a:moveTo>
                  <a:pt x="35690" y="7735"/>
                </a:moveTo>
                <a:lnTo>
                  <a:pt x="39514" y="16983"/>
                </a:lnTo>
                <a:lnTo>
                  <a:pt x="46852" y="10077"/>
                </a:lnTo>
                <a:lnTo>
                  <a:pt x="35690" y="773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0745" y="1890281"/>
            <a:ext cx="890905" cy="1906270"/>
          </a:xfrm>
          <a:custGeom>
            <a:avLst/>
            <a:gdLst/>
            <a:ahLst/>
            <a:cxnLst/>
            <a:rect l="l" t="t" r="r" b="b"/>
            <a:pathLst>
              <a:path w="890905" h="1906270">
                <a:moveTo>
                  <a:pt x="12591" y="0"/>
                </a:moveTo>
                <a:lnTo>
                  <a:pt x="0" y="5819"/>
                </a:lnTo>
                <a:lnTo>
                  <a:pt x="877967" y="1906194"/>
                </a:lnTo>
                <a:lnTo>
                  <a:pt x="890551" y="1900446"/>
                </a:lnTo>
                <a:lnTo>
                  <a:pt x="1259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51507" y="3782921"/>
            <a:ext cx="52069" cy="73025"/>
          </a:xfrm>
          <a:custGeom>
            <a:avLst/>
            <a:gdLst/>
            <a:ahLst/>
            <a:cxnLst/>
            <a:rect l="l" t="t" r="r" b="b"/>
            <a:pathLst>
              <a:path w="52069" h="73025">
                <a:moveTo>
                  <a:pt x="46425" y="0"/>
                </a:moveTo>
                <a:lnTo>
                  <a:pt x="0" y="21360"/>
                </a:lnTo>
                <a:lnTo>
                  <a:pt x="51758" y="72952"/>
                </a:lnTo>
                <a:lnTo>
                  <a:pt x="464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46602" y="3776676"/>
            <a:ext cx="64135" cy="84455"/>
          </a:xfrm>
          <a:custGeom>
            <a:avLst/>
            <a:gdLst/>
            <a:ahLst/>
            <a:cxnLst/>
            <a:rect l="l" t="t" r="r" b="b"/>
            <a:pathLst>
              <a:path w="64134" h="84454">
                <a:moveTo>
                  <a:pt x="48416" y="0"/>
                </a:moveTo>
                <a:lnTo>
                  <a:pt x="2061" y="21289"/>
                </a:lnTo>
                <a:lnTo>
                  <a:pt x="0" y="32431"/>
                </a:lnTo>
                <a:lnTo>
                  <a:pt x="51758" y="84093"/>
                </a:lnTo>
                <a:lnTo>
                  <a:pt x="61386" y="79693"/>
                </a:lnTo>
                <a:lnTo>
                  <a:pt x="49767" y="79693"/>
                </a:lnTo>
                <a:lnTo>
                  <a:pt x="48413" y="61186"/>
                </a:lnTo>
                <a:lnTo>
                  <a:pt x="20988" y="33850"/>
                </a:lnTo>
                <a:lnTo>
                  <a:pt x="7820" y="33850"/>
                </a:lnTo>
                <a:lnTo>
                  <a:pt x="9811" y="22708"/>
                </a:lnTo>
                <a:lnTo>
                  <a:pt x="32116" y="22708"/>
                </a:lnTo>
                <a:lnTo>
                  <a:pt x="45160" y="16727"/>
                </a:lnTo>
                <a:lnTo>
                  <a:pt x="44435" y="6812"/>
                </a:lnTo>
                <a:lnTo>
                  <a:pt x="58305" y="6812"/>
                </a:lnTo>
                <a:lnTo>
                  <a:pt x="58227" y="5748"/>
                </a:lnTo>
                <a:lnTo>
                  <a:pt x="48416" y="0"/>
                </a:lnTo>
                <a:close/>
              </a:path>
              <a:path w="64134" h="84454">
                <a:moveTo>
                  <a:pt x="48413" y="61186"/>
                </a:moveTo>
                <a:lnTo>
                  <a:pt x="49767" y="79693"/>
                </a:lnTo>
                <a:lnTo>
                  <a:pt x="61569" y="74300"/>
                </a:lnTo>
                <a:lnTo>
                  <a:pt x="48413" y="61186"/>
                </a:lnTo>
                <a:close/>
              </a:path>
              <a:path w="64134" h="84454">
                <a:moveTo>
                  <a:pt x="58305" y="6812"/>
                </a:moveTo>
                <a:lnTo>
                  <a:pt x="44435" y="6812"/>
                </a:lnTo>
                <a:lnTo>
                  <a:pt x="54246" y="12560"/>
                </a:lnTo>
                <a:lnTo>
                  <a:pt x="45160" y="16727"/>
                </a:lnTo>
                <a:lnTo>
                  <a:pt x="48413" y="61186"/>
                </a:lnTo>
                <a:lnTo>
                  <a:pt x="61569" y="74300"/>
                </a:lnTo>
                <a:lnTo>
                  <a:pt x="49767" y="79693"/>
                </a:lnTo>
                <a:lnTo>
                  <a:pt x="61386" y="79693"/>
                </a:lnTo>
                <a:lnTo>
                  <a:pt x="63560" y="78700"/>
                </a:lnTo>
                <a:lnTo>
                  <a:pt x="58305" y="6812"/>
                </a:lnTo>
                <a:close/>
              </a:path>
              <a:path w="64134" h="84454">
                <a:moveTo>
                  <a:pt x="9811" y="22708"/>
                </a:moveTo>
                <a:lnTo>
                  <a:pt x="7820" y="33850"/>
                </a:lnTo>
                <a:lnTo>
                  <a:pt x="16839" y="29714"/>
                </a:lnTo>
                <a:lnTo>
                  <a:pt x="9811" y="22708"/>
                </a:lnTo>
                <a:close/>
              </a:path>
              <a:path w="64134" h="84454">
                <a:moveTo>
                  <a:pt x="16839" y="29714"/>
                </a:moveTo>
                <a:lnTo>
                  <a:pt x="7820" y="33850"/>
                </a:lnTo>
                <a:lnTo>
                  <a:pt x="20988" y="33850"/>
                </a:lnTo>
                <a:lnTo>
                  <a:pt x="16839" y="29714"/>
                </a:lnTo>
                <a:close/>
              </a:path>
              <a:path w="64134" h="84454">
                <a:moveTo>
                  <a:pt x="32116" y="22708"/>
                </a:moveTo>
                <a:lnTo>
                  <a:pt x="9811" y="22708"/>
                </a:lnTo>
                <a:lnTo>
                  <a:pt x="16839" y="29714"/>
                </a:lnTo>
                <a:lnTo>
                  <a:pt x="32116" y="22708"/>
                </a:lnTo>
                <a:close/>
              </a:path>
              <a:path w="64134" h="84454">
                <a:moveTo>
                  <a:pt x="44435" y="6812"/>
                </a:moveTo>
                <a:lnTo>
                  <a:pt x="45160" y="16727"/>
                </a:lnTo>
                <a:lnTo>
                  <a:pt x="54246" y="12560"/>
                </a:lnTo>
                <a:lnTo>
                  <a:pt x="44435" y="681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91810" y="3819681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6985"/>
                </a:lnTo>
              </a:path>
            </a:pathLst>
          </a:custGeom>
          <a:ln w="1386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91810" y="3706279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6985"/>
                </a:lnTo>
              </a:path>
            </a:pathLst>
          </a:custGeom>
          <a:ln w="1386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84878" y="3639784"/>
            <a:ext cx="13970" cy="0"/>
          </a:xfrm>
          <a:custGeom>
            <a:avLst/>
            <a:gdLst/>
            <a:ahLst/>
            <a:cxnLst/>
            <a:rect l="l" t="t" r="r" b="b"/>
            <a:pathLst>
              <a:path w="13969">
                <a:moveTo>
                  <a:pt x="0" y="0"/>
                </a:moveTo>
                <a:lnTo>
                  <a:pt x="13863" y="0"/>
                </a:lnTo>
              </a:path>
            </a:pathLst>
          </a:custGeom>
          <a:ln w="19160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38400" y="2978150"/>
          <a:ext cx="18923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/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(is,</a:t>
                      </a:r>
                      <a:r>
                        <a:rPr sz="3200" spc="-1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1)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00"/>
                      </a:solidFill>
                      <a:prstDash val="solid"/>
                    </a:lnR>
                    <a:solidFill>
                      <a:srgbClr val="081D57"/>
                    </a:solidFill>
                  </a:tcPr>
                </a:tc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00"/>
                      </a:solidFill>
                      <a:prstDash val="solid"/>
                    </a:lnL>
                    <a:solidFill>
                      <a:srgbClr val="081D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 grid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(rose,</a:t>
                      </a:r>
                      <a:r>
                        <a:rPr sz="320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1)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438400" y="1454150"/>
          <a:ext cx="189230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00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(a</a:t>
                      </a:r>
                      <a:r>
                        <a:rPr sz="320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pl</a:t>
                      </a:r>
                      <a:r>
                        <a:rPr sz="3200" spc="-1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3200" spc="-1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1)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00"/>
                      </a:solidFill>
                      <a:prstDash val="solid"/>
                    </a:lnR>
                    <a:solidFill>
                      <a:srgbClr val="081D57"/>
                    </a:solidFill>
                  </a:tcPr>
                </a:tc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FFFF00"/>
                      </a:solidFill>
                      <a:prstDash val="solid"/>
                    </a:lnL>
                    <a:solidFill>
                      <a:srgbClr val="081D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 gridSpan="2">
                  <a:txBody>
                    <a:bodyPr/>
                    <a:lstStyle/>
                    <a:p>
                      <a:pPr marL="438150">
                        <a:lnSpc>
                          <a:spcPct val="100000"/>
                        </a:lnSpc>
                      </a:pP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(is,</a:t>
                      </a:r>
                      <a:r>
                        <a:rPr sz="3200" spc="-1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1)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209550"/>
            <a:ext cx="8458200" cy="685800"/>
          </a:xfrm>
          <a:custGeom>
            <a:avLst/>
            <a:gdLst/>
            <a:ahLst/>
            <a:cxnLst/>
            <a:rect l="l" t="t" r="r" b="b"/>
            <a:pathLst>
              <a:path w="8458200" h="685800">
                <a:moveTo>
                  <a:pt x="83439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8354605" y="685305"/>
                </a:lnTo>
                <a:lnTo>
                  <a:pt x="8395302" y="673614"/>
                </a:lnTo>
                <a:lnTo>
                  <a:pt x="8428190" y="648694"/>
                </a:lnTo>
                <a:lnTo>
                  <a:pt x="8450183" y="613628"/>
                </a:lnTo>
                <a:lnTo>
                  <a:pt x="8458200" y="571500"/>
                </a:lnTo>
                <a:lnTo>
                  <a:pt x="8457705" y="103594"/>
                </a:lnTo>
                <a:lnTo>
                  <a:pt x="8446014" y="62897"/>
                </a:lnTo>
                <a:lnTo>
                  <a:pt x="8421094" y="30009"/>
                </a:lnTo>
                <a:lnTo>
                  <a:pt x="8386028" y="8016"/>
                </a:lnTo>
                <a:lnTo>
                  <a:pt x="834390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422" rIns="0" bIns="0" rtlCol="0">
            <a:spAutoFit/>
          </a:bodyPr>
          <a:lstStyle/>
          <a:p>
            <a:pPr marL="14351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3. Optimi</a:t>
            </a:r>
            <a:r>
              <a:rPr sz="4000" spc="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4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for a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30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ariety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Da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0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ypes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352550"/>
            <a:ext cx="2175891" cy="1621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05200" y="3105086"/>
            <a:ext cx="2057400" cy="1681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3105150"/>
            <a:ext cx="2248281" cy="13525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1276350"/>
            <a:ext cx="2800350" cy="1617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9600" y="133350"/>
            <a:ext cx="4572000" cy="533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lues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302" y="892502"/>
            <a:ext cx="2583301" cy="4240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231" y="373579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744"/>
                </a:lnTo>
              </a:path>
            </a:pathLst>
          </a:custGeom>
          <a:ln w="14037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213" y="3668548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037" y="0"/>
                </a:lnTo>
              </a:path>
            </a:pathLst>
          </a:custGeom>
          <a:ln w="2001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7150"/>
            <a:ext cx="2895600" cy="609600"/>
          </a:xfrm>
          <a:custGeom>
            <a:avLst/>
            <a:gdLst/>
            <a:ahLst/>
            <a:cxnLst/>
            <a:rect l="l" t="t" r="r" b="b"/>
            <a:pathLst>
              <a:path w="2895600" h="609600">
                <a:moveTo>
                  <a:pt x="0" y="609600"/>
                </a:moveTo>
                <a:lnTo>
                  <a:pt x="2895600" y="609600"/>
                </a:lnTo>
                <a:lnTo>
                  <a:pt x="28956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153" y="170529"/>
            <a:ext cx="282575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Step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3: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</a:t>
            </a:r>
            <a:r>
              <a:rPr spc="-10" dirty="0">
                <a:latin typeface="Arial"/>
                <a:cs typeface="Arial"/>
              </a:rPr>
              <a:t>d</a:t>
            </a:r>
            <a:r>
              <a:rPr dirty="0">
                <a:latin typeface="Arial"/>
                <a:cs typeface="Arial"/>
              </a:rPr>
              <a:t>uce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19600" y="133350"/>
            <a:ext cx="4572000" cy="533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01600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lues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me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b="1" spc="-3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2200" y="1428750"/>
            <a:ext cx="3810000" cy="533400"/>
          </a:xfrm>
          <a:custGeom>
            <a:avLst/>
            <a:gdLst/>
            <a:ahLst/>
            <a:cxnLst/>
            <a:rect l="l" t="t" r="r" b="b"/>
            <a:pathLst>
              <a:path w="3810000" h="533400">
                <a:moveTo>
                  <a:pt x="0" y="533400"/>
                </a:moveTo>
                <a:lnTo>
                  <a:pt x="3810000" y="533400"/>
                </a:lnTo>
                <a:lnTo>
                  <a:pt x="3810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62200" y="1428750"/>
            <a:ext cx="3810000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(appl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1), (ap</a:t>
            </a:r>
            <a:r>
              <a:rPr sz="3200" spc="-1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le,</a:t>
            </a:r>
            <a:r>
              <a:rPr sz="32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3242" y="742950"/>
            <a:ext cx="332549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95885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3200" spc="-29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3242" y="2571750"/>
            <a:ext cx="3325495" cy="10668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3200" spc="-24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1),</a:t>
            </a:r>
            <a:r>
              <a:rPr sz="32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3200" spc="-24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1),</a:t>
            </a:r>
            <a:endParaRPr sz="3200">
              <a:latin typeface="Arial"/>
              <a:cs typeface="Arial"/>
            </a:endParaRPr>
          </a:p>
          <a:p>
            <a:pPr marL="113664" algn="ctr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3200" spc="-24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3242" y="4400550"/>
            <a:ext cx="332549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907415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(rose,</a:t>
            </a:r>
            <a:r>
              <a:rPr sz="32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02" y="892502"/>
            <a:ext cx="2583301" cy="4240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231" y="3735797"/>
            <a:ext cx="0" cy="57785"/>
          </a:xfrm>
          <a:custGeom>
            <a:avLst/>
            <a:gdLst/>
            <a:ahLst/>
            <a:cxnLst/>
            <a:rect l="l" t="t" r="r" b="b"/>
            <a:pathLst>
              <a:path h="57785">
                <a:moveTo>
                  <a:pt x="0" y="0"/>
                </a:moveTo>
                <a:lnTo>
                  <a:pt x="0" y="57744"/>
                </a:lnTo>
              </a:path>
            </a:pathLst>
          </a:custGeom>
          <a:ln w="14037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213" y="3668548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037" y="0"/>
                </a:lnTo>
              </a:path>
            </a:pathLst>
          </a:custGeom>
          <a:ln w="2001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57150"/>
            <a:ext cx="2895600" cy="609600"/>
          </a:xfrm>
          <a:custGeom>
            <a:avLst/>
            <a:gdLst/>
            <a:ahLst/>
            <a:cxnLst/>
            <a:rect l="l" t="t" r="r" b="b"/>
            <a:pathLst>
              <a:path w="2895600" h="609600">
                <a:moveTo>
                  <a:pt x="0" y="609600"/>
                </a:moveTo>
                <a:lnTo>
                  <a:pt x="2895600" y="609600"/>
                </a:lnTo>
                <a:lnTo>
                  <a:pt x="28956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153" y="170529"/>
            <a:ext cx="282575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Step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3: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</a:t>
            </a:r>
            <a:r>
              <a:rPr spc="-10" dirty="0">
                <a:latin typeface="Arial"/>
                <a:cs typeface="Arial"/>
              </a:rPr>
              <a:t>d</a:t>
            </a:r>
            <a:r>
              <a:rPr dirty="0">
                <a:latin typeface="Arial"/>
                <a:cs typeface="Arial"/>
              </a:rPr>
              <a:t>uce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33242" y="3790950"/>
            <a:ext cx="332549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1009015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(red,</a:t>
            </a:r>
            <a:r>
              <a:rPr sz="32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64170" y="1428750"/>
            <a:ext cx="1454785" cy="533400"/>
          </a:xfrm>
          <a:custGeom>
            <a:avLst/>
            <a:gdLst/>
            <a:ahLst/>
            <a:cxnLst/>
            <a:rect l="l" t="t" r="r" b="b"/>
            <a:pathLst>
              <a:path w="1454784" h="533400">
                <a:moveTo>
                  <a:pt x="0" y="533400"/>
                </a:moveTo>
                <a:lnTo>
                  <a:pt x="1454784" y="533400"/>
                </a:lnTo>
                <a:lnTo>
                  <a:pt x="1454784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1113" y="1504410"/>
            <a:ext cx="173990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(a</a:t>
            </a:r>
            <a:r>
              <a:rPr sz="3200" spc="-1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2)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4170" y="742950"/>
            <a:ext cx="145478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3200" spc="-295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64170" y="3714750"/>
            <a:ext cx="145478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75565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(red,</a:t>
            </a:r>
            <a:r>
              <a:rPr sz="32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4170" y="4400550"/>
            <a:ext cx="1454785" cy="533400"/>
          </a:xfrm>
          <a:custGeom>
            <a:avLst/>
            <a:gdLst/>
            <a:ahLst/>
            <a:cxnLst/>
            <a:rect l="l" t="t" r="r" b="b"/>
            <a:pathLst>
              <a:path w="1454784" h="533400">
                <a:moveTo>
                  <a:pt x="0" y="533400"/>
                </a:moveTo>
                <a:lnTo>
                  <a:pt x="1454784" y="533400"/>
                </a:lnTo>
                <a:lnTo>
                  <a:pt x="1454784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25308" y="4476827"/>
            <a:ext cx="1536700" cy="43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(rose,</a:t>
            </a:r>
            <a:r>
              <a:rPr sz="320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1)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4170" y="2876550"/>
            <a:ext cx="1454785" cy="5334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 marL="112395">
              <a:lnSpc>
                <a:spcPct val="100000"/>
              </a:lnSpc>
            </a:pP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(m</a:t>
            </a:r>
            <a:r>
              <a:rPr sz="3200" spc="-240" dirty="0">
                <a:solidFill>
                  <a:srgbClr val="252525"/>
                </a:solidFill>
                <a:latin typeface="Arial"/>
                <a:cs typeface="Arial"/>
              </a:rPr>
              <a:t>y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3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52525"/>
                </a:solidFill>
                <a:latin typeface="Arial"/>
                <a:cs typeface="Arial"/>
              </a:rPr>
              <a:t>3)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45250" y="8191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40">
                <a:moveTo>
                  <a:pt x="647192" y="0"/>
                </a:moveTo>
                <a:lnTo>
                  <a:pt x="647192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47192" y="363474"/>
                </a:lnTo>
                <a:lnTo>
                  <a:pt x="647192" y="484632"/>
                </a:lnTo>
                <a:lnTo>
                  <a:pt x="889507" y="242315"/>
                </a:lnTo>
                <a:lnTo>
                  <a:pt x="64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5250" y="8191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40">
                <a:moveTo>
                  <a:pt x="0" y="121158"/>
                </a:moveTo>
                <a:lnTo>
                  <a:pt x="647192" y="121158"/>
                </a:lnTo>
                <a:lnTo>
                  <a:pt x="647192" y="0"/>
                </a:lnTo>
                <a:lnTo>
                  <a:pt x="889507" y="242315"/>
                </a:lnTo>
                <a:lnTo>
                  <a:pt x="647192" y="484632"/>
                </a:lnTo>
                <a:lnTo>
                  <a:pt x="647192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5250" y="37909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647192" y="0"/>
                </a:moveTo>
                <a:lnTo>
                  <a:pt x="647192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47192" y="363474"/>
                </a:lnTo>
                <a:lnTo>
                  <a:pt x="647192" y="484631"/>
                </a:lnTo>
                <a:lnTo>
                  <a:pt x="889507" y="242315"/>
                </a:lnTo>
                <a:lnTo>
                  <a:pt x="64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45250" y="37909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0" y="121158"/>
                </a:moveTo>
                <a:lnTo>
                  <a:pt x="647192" y="121158"/>
                </a:lnTo>
                <a:lnTo>
                  <a:pt x="647192" y="0"/>
                </a:lnTo>
                <a:lnTo>
                  <a:pt x="889507" y="242315"/>
                </a:lnTo>
                <a:lnTo>
                  <a:pt x="647192" y="484631"/>
                </a:lnTo>
                <a:lnTo>
                  <a:pt x="647192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45250" y="29527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647192" y="0"/>
                </a:moveTo>
                <a:lnTo>
                  <a:pt x="647192" y="121157"/>
                </a:lnTo>
                <a:lnTo>
                  <a:pt x="0" y="121157"/>
                </a:lnTo>
                <a:lnTo>
                  <a:pt x="0" y="363474"/>
                </a:lnTo>
                <a:lnTo>
                  <a:pt x="647192" y="363474"/>
                </a:lnTo>
                <a:lnTo>
                  <a:pt x="647192" y="484631"/>
                </a:lnTo>
                <a:lnTo>
                  <a:pt x="889507" y="242316"/>
                </a:lnTo>
                <a:lnTo>
                  <a:pt x="64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5250" y="29527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0" y="121157"/>
                </a:moveTo>
                <a:lnTo>
                  <a:pt x="647192" y="121157"/>
                </a:lnTo>
                <a:lnTo>
                  <a:pt x="647192" y="0"/>
                </a:lnTo>
                <a:lnTo>
                  <a:pt x="889507" y="242316"/>
                </a:lnTo>
                <a:lnTo>
                  <a:pt x="647192" y="484631"/>
                </a:lnTo>
                <a:lnTo>
                  <a:pt x="647192" y="363474"/>
                </a:lnTo>
                <a:lnTo>
                  <a:pt x="0" y="363474"/>
                </a:lnTo>
                <a:lnTo>
                  <a:pt x="0" y="12115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45250" y="4449317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647192" y="0"/>
                </a:moveTo>
                <a:lnTo>
                  <a:pt x="647192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647192" y="363473"/>
                </a:lnTo>
                <a:lnTo>
                  <a:pt x="647192" y="484631"/>
                </a:lnTo>
                <a:lnTo>
                  <a:pt x="889507" y="242315"/>
                </a:lnTo>
                <a:lnTo>
                  <a:pt x="64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45250" y="4449317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0" y="121157"/>
                </a:moveTo>
                <a:lnTo>
                  <a:pt x="647192" y="121157"/>
                </a:lnTo>
                <a:lnTo>
                  <a:pt x="647192" y="0"/>
                </a:lnTo>
                <a:lnTo>
                  <a:pt x="889507" y="242315"/>
                </a:lnTo>
                <a:lnTo>
                  <a:pt x="647192" y="484631"/>
                </a:lnTo>
                <a:lnTo>
                  <a:pt x="647192" y="363473"/>
                </a:lnTo>
                <a:lnTo>
                  <a:pt x="0" y="363473"/>
                </a:lnTo>
                <a:lnTo>
                  <a:pt x="0" y="121157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5250" y="15049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647192" y="0"/>
                </a:moveTo>
                <a:lnTo>
                  <a:pt x="647192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647192" y="363474"/>
                </a:lnTo>
                <a:lnTo>
                  <a:pt x="647192" y="484631"/>
                </a:lnTo>
                <a:lnTo>
                  <a:pt x="889507" y="242315"/>
                </a:lnTo>
                <a:lnTo>
                  <a:pt x="647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45250" y="1504950"/>
            <a:ext cx="889635" cy="485140"/>
          </a:xfrm>
          <a:custGeom>
            <a:avLst/>
            <a:gdLst/>
            <a:ahLst/>
            <a:cxnLst/>
            <a:rect l="l" t="t" r="r" b="b"/>
            <a:pathLst>
              <a:path w="889634" h="485139">
                <a:moveTo>
                  <a:pt x="0" y="121158"/>
                </a:moveTo>
                <a:lnTo>
                  <a:pt x="647192" y="121158"/>
                </a:lnTo>
                <a:lnTo>
                  <a:pt x="647192" y="0"/>
                </a:lnTo>
                <a:lnTo>
                  <a:pt x="889507" y="242315"/>
                </a:lnTo>
                <a:lnTo>
                  <a:pt x="647192" y="484631"/>
                </a:lnTo>
                <a:lnTo>
                  <a:pt x="647192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7429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5987" y="895460"/>
            <a:ext cx="9150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476250"/>
            <a:ext cx="2133600" cy="1447800"/>
          </a:xfrm>
          <a:custGeom>
            <a:avLst/>
            <a:gdLst/>
            <a:ahLst/>
            <a:cxnLst/>
            <a:rect l="l" t="t" r="r" b="b"/>
            <a:pathLst>
              <a:path w="2133600" h="1447800">
                <a:moveTo>
                  <a:pt x="1892300" y="0"/>
                </a:moveTo>
                <a:lnTo>
                  <a:pt x="241300" y="0"/>
                </a:lnTo>
                <a:lnTo>
                  <a:pt x="221515" y="800"/>
                </a:lnTo>
                <a:lnTo>
                  <a:pt x="183326" y="7015"/>
                </a:lnTo>
                <a:lnTo>
                  <a:pt x="130427" y="26941"/>
                </a:lnTo>
                <a:lnTo>
                  <a:pt x="84282" y="58099"/>
                </a:lnTo>
                <a:lnTo>
                  <a:pt x="46569" y="98810"/>
                </a:lnTo>
                <a:lnTo>
                  <a:pt x="18968" y="147393"/>
                </a:lnTo>
                <a:lnTo>
                  <a:pt x="3159" y="202170"/>
                </a:lnTo>
                <a:lnTo>
                  <a:pt x="0" y="241300"/>
                </a:lnTo>
                <a:lnTo>
                  <a:pt x="0" y="1206500"/>
                </a:lnTo>
                <a:lnTo>
                  <a:pt x="3159" y="1245629"/>
                </a:lnTo>
                <a:lnTo>
                  <a:pt x="12305" y="1282752"/>
                </a:lnTo>
                <a:lnTo>
                  <a:pt x="36162" y="1333587"/>
                </a:lnTo>
                <a:lnTo>
                  <a:pt x="70691" y="1377108"/>
                </a:lnTo>
                <a:lnTo>
                  <a:pt x="114212" y="1411637"/>
                </a:lnTo>
                <a:lnTo>
                  <a:pt x="165047" y="1435494"/>
                </a:lnTo>
                <a:lnTo>
                  <a:pt x="202170" y="1444640"/>
                </a:lnTo>
                <a:lnTo>
                  <a:pt x="241300" y="1447800"/>
                </a:lnTo>
                <a:lnTo>
                  <a:pt x="1892300" y="1447800"/>
                </a:lnTo>
                <a:lnTo>
                  <a:pt x="1931429" y="1444640"/>
                </a:lnTo>
                <a:lnTo>
                  <a:pt x="1968552" y="1435494"/>
                </a:lnTo>
                <a:lnTo>
                  <a:pt x="2019387" y="1411637"/>
                </a:lnTo>
                <a:lnTo>
                  <a:pt x="2062908" y="1377108"/>
                </a:lnTo>
                <a:lnTo>
                  <a:pt x="2097437" y="1333587"/>
                </a:lnTo>
                <a:lnTo>
                  <a:pt x="2121294" y="1282752"/>
                </a:lnTo>
                <a:lnTo>
                  <a:pt x="2130440" y="1245629"/>
                </a:lnTo>
                <a:lnTo>
                  <a:pt x="2133600" y="1206500"/>
                </a:lnTo>
                <a:lnTo>
                  <a:pt x="2133600" y="241300"/>
                </a:lnTo>
                <a:lnTo>
                  <a:pt x="2130440" y="202170"/>
                </a:lnTo>
                <a:lnTo>
                  <a:pt x="2121294" y="165047"/>
                </a:lnTo>
                <a:lnTo>
                  <a:pt x="2097437" y="114212"/>
                </a:lnTo>
                <a:lnTo>
                  <a:pt x="2062908" y="70691"/>
                </a:lnTo>
                <a:lnTo>
                  <a:pt x="2019387" y="36162"/>
                </a:lnTo>
                <a:lnTo>
                  <a:pt x="1968552" y="12305"/>
                </a:lnTo>
                <a:lnTo>
                  <a:pt x="1931429" y="3159"/>
                </a:lnTo>
                <a:lnTo>
                  <a:pt x="1892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6715" y="654668"/>
            <a:ext cx="175323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8110"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Shu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fle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5600" y="7429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72427" y="895460"/>
            <a:ext cx="16021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1029025"/>
            <a:ext cx="915035" cy="342900"/>
          </a:xfrm>
          <a:custGeom>
            <a:avLst/>
            <a:gdLst/>
            <a:ahLst/>
            <a:cxnLst/>
            <a:rect l="l" t="t" r="r" b="b"/>
            <a:pathLst>
              <a:path w="915035" h="342900">
                <a:moveTo>
                  <a:pt x="763397" y="171124"/>
                </a:moveTo>
                <a:lnTo>
                  <a:pt x="591185" y="271581"/>
                </a:lnTo>
                <a:lnTo>
                  <a:pt x="574337" y="306522"/>
                </a:lnTo>
                <a:lnTo>
                  <a:pt x="577621" y="319142"/>
                </a:lnTo>
                <a:lnTo>
                  <a:pt x="584773" y="332704"/>
                </a:lnTo>
                <a:lnTo>
                  <a:pt x="594746" y="339231"/>
                </a:lnTo>
                <a:lnTo>
                  <a:pt x="606128" y="342349"/>
                </a:lnTo>
                <a:lnTo>
                  <a:pt x="618025" y="341809"/>
                </a:lnTo>
                <a:lnTo>
                  <a:pt x="629538" y="337367"/>
                </a:lnTo>
                <a:lnTo>
                  <a:pt x="849212" y="209224"/>
                </a:lnTo>
                <a:lnTo>
                  <a:pt x="838962" y="209224"/>
                </a:lnTo>
                <a:lnTo>
                  <a:pt x="838962" y="204017"/>
                </a:lnTo>
                <a:lnTo>
                  <a:pt x="819785" y="204017"/>
                </a:lnTo>
                <a:lnTo>
                  <a:pt x="763397" y="171124"/>
                </a:lnTo>
                <a:close/>
              </a:path>
              <a:path w="915035" h="342900">
                <a:moveTo>
                  <a:pt x="6980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698082" y="209224"/>
                </a:lnTo>
                <a:lnTo>
                  <a:pt x="763397" y="171124"/>
                </a:lnTo>
                <a:lnTo>
                  <a:pt x="698082" y="133024"/>
                </a:lnTo>
                <a:close/>
              </a:path>
              <a:path w="915035" h="342900">
                <a:moveTo>
                  <a:pt x="849212" y="133024"/>
                </a:moveTo>
                <a:lnTo>
                  <a:pt x="838962" y="133024"/>
                </a:lnTo>
                <a:lnTo>
                  <a:pt x="838962" y="209224"/>
                </a:lnTo>
                <a:lnTo>
                  <a:pt x="849212" y="209224"/>
                </a:lnTo>
                <a:lnTo>
                  <a:pt x="914526" y="171124"/>
                </a:lnTo>
                <a:lnTo>
                  <a:pt x="849212" y="133024"/>
                </a:lnTo>
                <a:close/>
              </a:path>
              <a:path w="915035" h="342900">
                <a:moveTo>
                  <a:pt x="819785" y="138231"/>
                </a:moveTo>
                <a:lnTo>
                  <a:pt x="763397" y="171124"/>
                </a:lnTo>
                <a:lnTo>
                  <a:pt x="819785" y="204017"/>
                </a:lnTo>
                <a:lnTo>
                  <a:pt x="819785" y="138231"/>
                </a:lnTo>
                <a:close/>
              </a:path>
              <a:path w="915035" h="342900">
                <a:moveTo>
                  <a:pt x="838962" y="138231"/>
                </a:moveTo>
                <a:lnTo>
                  <a:pt x="819785" y="138231"/>
                </a:lnTo>
                <a:lnTo>
                  <a:pt x="819785" y="204017"/>
                </a:lnTo>
                <a:lnTo>
                  <a:pt x="838962" y="204017"/>
                </a:lnTo>
                <a:lnTo>
                  <a:pt x="838962" y="138231"/>
                </a:lnTo>
                <a:close/>
              </a:path>
              <a:path w="915035" h="342900">
                <a:moveTo>
                  <a:pt x="612096" y="0"/>
                </a:moveTo>
                <a:lnTo>
                  <a:pt x="573174" y="29429"/>
                </a:lnTo>
                <a:lnTo>
                  <a:pt x="572417" y="41328"/>
                </a:lnTo>
                <a:lnTo>
                  <a:pt x="575330" y="52765"/>
                </a:lnTo>
                <a:lnTo>
                  <a:pt x="581668" y="62843"/>
                </a:lnTo>
                <a:lnTo>
                  <a:pt x="591185" y="70667"/>
                </a:lnTo>
                <a:lnTo>
                  <a:pt x="763397" y="171124"/>
                </a:lnTo>
                <a:lnTo>
                  <a:pt x="819785" y="138231"/>
                </a:lnTo>
                <a:lnTo>
                  <a:pt x="838962" y="138231"/>
                </a:lnTo>
                <a:lnTo>
                  <a:pt x="838962" y="133024"/>
                </a:lnTo>
                <a:lnTo>
                  <a:pt x="849212" y="133024"/>
                </a:lnTo>
                <a:lnTo>
                  <a:pt x="629538" y="4881"/>
                </a:lnTo>
                <a:lnTo>
                  <a:pt x="622436" y="1659"/>
                </a:lnTo>
                <a:lnTo>
                  <a:pt x="61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1029025"/>
            <a:ext cx="1067435" cy="342900"/>
          </a:xfrm>
          <a:custGeom>
            <a:avLst/>
            <a:gdLst/>
            <a:ahLst/>
            <a:cxnLst/>
            <a:rect l="l" t="t" r="r" b="b"/>
            <a:pathLst>
              <a:path w="1067434" h="342900">
                <a:moveTo>
                  <a:pt x="916049" y="171272"/>
                </a:moveTo>
                <a:lnTo>
                  <a:pt x="736428" y="276994"/>
                </a:lnTo>
                <a:lnTo>
                  <a:pt x="730306" y="285180"/>
                </a:lnTo>
                <a:lnTo>
                  <a:pt x="726954" y="295112"/>
                </a:lnTo>
                <a:lnTo>
                  <a:pt x="726737" y="306522"/>
                </a:lnTo>
                <a:lnTo>
                  <a:pt x="730021" y="319142"/>
                </a:lnTo>
                <a:lnTo>
                  <a:pt x="737173" y="332704"/>
                </a:lnTo>
                <a:lnTo>
                  <a:pt x="747146" y="339231"/>
                </a:lnTo>
                <a:lnTo>
                  <a:pt x="758528" y="342349"/>
                </a:lnTo>
                <a:lnTo>
                  <a:pt x="770425" y="341809"/>
                </a:lnTo>
                <a:lnTo>
                  <a:pt x="781938" y="337367"/>
                </a:lnTo>
                <a:lnTo>
                  <a:pt x="1001612" y="209224"/>
                </a:lnTo>
                <a:lnTo>
                  <a:pt x="991361" y="209224"/>
                </a:lnTo>
                <a:lnTo>
                  <a:pt x="991361" y="204017"/>
                </a:lnTo>
                <a:lnTo>
                  <a:pt x="972184" y="204017"/>
                </a:lnTo>
                <a:lnTo>
                  <a:pt x="916049" y="171272"/>
                </a:lnTo>
                <a:close/>
              </a:path>
              <a:path w="1067434" h="342900">
                <a:moveTo>
                  <a:pt x="8504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851568" y="209224"/>
                </a:lnTo>
                <a:lnTo>
                  <a:pt x="916049" y="171272"/>
                </a:lnTo>
                <a:lnTo>
                  <a:pt x="850482" y="133024"/>
                </a:lnTo>
                <a:close/>
              </a:path>
              <a:path w="1067434" h="342900">
                <a:moveTo>
                  <a:pt x="1001612" y="133024"/>
                </a:moveTo>
                <a:lnTo>
                  <a:pt x="991361" y="133024"/>
                </a:lnTo>
                <a:lnTo>
                  <a:pt x="991361" y="209224"/>
                </a:lnTo>
                <a:lnTo>
                  <a:pt x="1001612" y="209224"/>
                </a:lnTo>
                <a:lnTo>
                  <a:pt x="1066927" y="171124"/>
                </a:lnTo>
                <a:lnTo>
                  <a:pt x="1001612" y="133024"/>
                </a:lnTo>
                <a:close/>
              </a:path>
              <a:path w="1067434" h="342900">
                <a:moveTo>
                  <a:pt x="972184" y="138231"/>
                </a:moveTo>
                <a:lnTo>
                  <a:pt x="916049" y="171272"/>
                </a:lnTo>
                <a:lnTo>
                  <a:pt x="972184" y="204017"/>
                </a:lnTo>
                <a:lnTo>
                  <a:pt x="972184" y="138231"/>
                </a:lnTo>
                <a:close/>
              </a:path>
              <a:path w="1067434" h="342900">
                <a:moveTo>
                  <a:pt x="991361" y="138231"/>
                </a:moveTo>
                <a:lnTo>
                  <a:pt x="972184" y="138231"/>
                </a:lnTo>
                <a:lnTo>
                  <a:pt x="972184" y="204017"/>
                </a:lnTo>
                <a:lnTo>
                  <a:pt x="991361" y="204017"/>
                </a:lnTo>
                <a:lnTo>
                  <a:pt x="991361" y="138231"/>
                </a:lnTo>
                <a:close/>
              </a:path>
              <a:path w="1067434" h="342900">
                <a:moveTo>
                  <a:pt x="764496" y="0"/>
                </a:moveTo>
                <a:lnTo>
                  <a:pt x="725574" y="29429"/>
                </a:lnTo>
                <a:lnTo>
                  <a:pt x="724817" y="41328"/>
                </a:lnTo>
                <a:lnTo>
                  <a:pt x="727730" y="52765"/>
                </a:lnTo>
                <a:lnTo>
                  <a:pt x="734068" y="62843"/>
                </a:lnTo>
                <a:lnTo>
                  <a:pt x="743585" y="70667"/>
                </a:lnTo>
                <a:lnTo>
                  <a:pt x="916049" y="171272"/>
                </a:lnTo>
                <a:lnTo>
                  <a:pt x="972184" y="138231"/>
                </a:lnTo>
                <a:lnTo>
                  <a:pt x="991361" y="138231"/>
                </a:lnTo>
                <a:lnTo>
                  <a:pt x="991361" y="133024"/>
                </a:lnTo>
                <a:lnTo>
                  <a:pt x="1001612" y="133024"/>
                </a:lnTo>
                <a:lnTo>
                  <a:pt x="781938" y="4881"/>
                </a:lnTo>
                <a:lnTo>
                  <a:pt x="774836" y="1659"/>
                </a:lnTo>
                <a:lnTo>
                  <a:pt x="764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600" y="2724150"/>
            <a:ext cx="44958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R="10350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rese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rge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7429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5987" y="895460"/>
            <a:ext cx="9150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476250"/>
            <a:ext cx="2133600" cy="1447800"/>
          </a:xfrm>
          <a:custGeom>
            <a:avLst/>
            <a:gdLst/>
            <a:ahLst/>
            <a:cxnLst/>
            <a:rect l="l" t="t" r="r" b="b"/>
            <a:pathLst>
              <a:path w="2133600" h="1447800">
                <a:moveTo>
                  <a:pt x="1892300" y="0"/>
                </a:moveTo>
                <a:lnTo>
                  <a:pt x="241300" y="0"/>
                </a:lnTo>
                <a:lnTo>
                  <a:pt x="221515" y="800"/>
                </a:lnTo>
                <a:lnTo>
                  <a:pt x="183326" y="7015"/>
                </a:lnTo>
                <a:lnTo>
                  <a:pt x="130427" y="26941"/>
                </a:lnTo>
                <a:lnTo>
                  <a:pt x="84282" y="58099"/>
                </a:lnTo>
                <a:lnTo>
                  <a:pt x="46569" y="98810"/>
                </a:lnTo>
                <a:lnTo>
                  <a:pt x="18968" y="147393"/>
                </a:lnTo>
                <a:lnTo>
                  <a:pt x="3159" y="202170"/>
                </a:lnTo>
                <a:lnTo>
                  <a:pt x="0" y="241300"/>
                </a:lnTo>
                <a:lnTo>
                  <a:pt x="0" y="1206500"/>
                </a:lnTo>
                <a:lnTo>
                  <a:pt x="3159" y="1245629"/>
                </a:lnTo>
                <a:lnTo>
                  <a:pt x="12305" y="1282752"/>
                </a:lnTo>
                <a:lnTo>
                  <a:pt x="36162" y="1333587"/>
                </a:lnTo>
                <a:lnTo>
                  <a:pt x="70691" y="1377108"/>
                </a:lnTo>
                <a:lnTo>
                  <a:pt x="114212" y="1411637"/>
                </a:lnTo>
                <a:lnTo>
                  <a:pt x="165047" y="1435494"/>
                </a:lnTo>
                <a:lnTo>
                  <a:pt x="202170" y="1444640"/>
                </a:lnTo>
                <a:lnTo>
                  <a:pt x="241300" y="1447800"/>
                </a:lnTo>
                <a:lnTo>
                  <a:pt x="1892300" y="1447800"/>
                </a:lnTo>
                <a:lnTo>
                  <a:pt x="1931429" y="1444640"/>
                </a:lnTo>
                <a:lnTo>
                  <a:pt x="1968552" y="1435494"/>
                </a:lnTo>
                <a:lnTo>
                  <a:pt x="2019387" y="1411637"/>
                </a:lnTo>
                <a:lnTo>
                  <a:pt x="2062908" y="1377108"/>
                </a:lnTo>
                <a:lnTo>
                  <a:pt x="2097437" y="1333587"/>
                </a:lnTo>
                <a:lnTo>
                  <a:pt x="2121294" y="1282752"/>
                </a:lnTo>
                <a:lnTo>
                  <a:pt x="2130440" y="1245629"/>
                </a:lnTo>
                <a:lnTo>
                  <a:pt x="2133600" y="1206500"/>
                </a:lnTo>
                <a:lnTo>
                  <a:pt x="2133600" y="241300"/>
                </a:lnTo>
                <a:lnTo>
                  <a:pt x="2130440" y="202170"/>
                </a:lnTo>
                <a:lnTo>
                  <a:pt x="2121294" y="165047"/>
                </a:lnTo>
                <a:lnTo>
                  <a:pt x="2097437" y="114212"/>
                </a:lnTo>
                <a:lnTo>
                  <a:pt x="2062908" y="70691"/>
                </a:lnTo>
                <a:lnTo>
                  <a:pt x="2019387" y="36162"/>
                </a:lnTo>
                <a:lnTo>
                  <a:pt x="1968552" y="12305"/>
                </a:lnTo>
                <a:lnTo>
                  <a:pt x="1931429" y="3159"/>
                </a:lnTo>
                <a:lnTo>
                  <a:pt x="1892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96715" y="654668"/>
            <a:ext cx="175323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8110"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Shu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fle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5600" y="7429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72427" y="895460"/>
            <a:ext cx="16021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1029025"/>
            <a:ext cx="915035" cy="342900"/>
          </a:xfrm>
          <a:custGeom>
            <a:avLst/>
            <a:gdLst/>
            <a:ahLst/>
            <a:cxnLst/>
            <a:rect l="l" t="t" r="r" b="b"/>
            <a:pathLst>
              <a:path w="915035" h="342900">
                <a:moveTo>
                  <a:pt x="763397" y="171124"/>
                </a:moveTo>
                <a:lnTo>
                  <a:pt x="591185" y="271581"/>
                </a:lnTo>
                <a:lnTo>
                  <a:pt x="574337" y="306522"/>
                </a:lnTo>
                <a:lnTo>
                  <a:pt x="577621" y="319142"/>
                </a:lnTo>
                <a:lnTo>
                  <a:pt x="584773" y="332704"/>
                </a:lnTo>
                <a:lnTo>
                  <a:pt x="594746" y="339231"/>
                </a:lnTo>
                <a:lnTo>
                  <a:pt x="606128" y="342349"/>
                </a:lnTo>
                <a:lnTo>
                  <a:pt x="618025" y="341809"/>
                </a:lnTo>
                <a:lnTo>
                  <a:pt x="629538" y="337367"/>
                </a:lnTo>
                <a:lnTo>
                  <a:pt x="849212" y="209224"/>
                </a:lnTo>
                <a:lnTo>
                  <a:pt x="838962" y="209224"/>
                </a:lnTo>
                <a:lnTo>
                  <a:pt x="838962" y="204017"/>
                </a:lnTo>
                <a:lnTo>
                  <a:pt x="819785" y="204017"/>
                </a:lnTo>
                <a:lnTo>
                  <a:pt x="763397" y="171124"/>
                </a:lnTo>
                <a:close/>
              </a:path>
              <a:path w="915035" h="342900">
                <a:moveTo>
                  <a:pt x="6980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698082" y="209224"/>
                </a:lnTo>
                <a:lnTo>
                  <a:pt x="763397" y="171124"/>
                </a:lnTo>
                <a:lnTo>
                  <a:pt x="698082" y="133024"/>
                </a:lnTo>
                <a:close/>
              </a:path>
              <a:path w="915035" h="342900">
                <a:moveTo>
                  <a:pt x="849212" y="133024"/>
                </a:moveTo>
                <a:lnTo>
                  <a:pt x="838962" y="133024"/>
                </a:lnTo>
                <a:lnTo>
                  <a:pt x="838962" y="209224"/>
                </a:lnTo>
                <a:lnTo>
                  <a:pt x="849212" y="209224"/>
                </a:lnTo>
                <a:lnTo>
                  <a:pt x="914526" y="171124"/>
                </a:lnTo>
                <a:lnTo>
                  <a:pt x="849212" y="133024"/>
                </a:lnTo>
                <a:close/>
              </a:path>
              <a:path w="915035" h="342900">
                <a:moveTo>
                  <a:pt x="819785" y="138231"/>
                </a:moveTo>
                <a:lnTo>
                  <a:pt x="763397" y="171124"/>
                </a:lnTo>
                <a:lnTo>
                  <a:pt x="819785" y="204017"/>
                </a:lnTo>
                <a:lnTo>
                  <a:pt x="819785" y="138231"/>
                </a:lnTo>
                <a:close/>
              </a:path>
              <a:path w="915035" h="342900">
                <a:moveTo>
                  <a:pt x="838962" y="138231"/>
                </a:moveTo>
                <a:lnTo>
                  <a:pt x="819785" y="138231"/>
                </a:lnTo>
                <a:lnTo>
                  <a:pt x="819785" y="204017"/>
                </a:lnTo>
                <a:lnTo>
                  <a:pt x="838962" y="204017"/>
                </a:lnTo>
                <a:lnTo>
                  <a:pt x="838962" y="138231"/>
                </a:lnTo>
                <a:close/>
              </a:path>
              <a:path w="915035" h="342900">
                <a:moveTo>
                  <a:pt x="612096" y="0"/>
                </a:moveTo>
                <a:lnTo>
                  <a:pt x="573174" y="29429"/>
                </a:lnTo>
                <a:lnTo>
                  <a:pt x="572417" y="41328"/>
                </a:lnTo>
                <a:lnTo>
                  <a:pt x="575330" y="52765"/>
                </a:lnTo>
                <a:lnTo>
                  <a:pt x="581668" y="62843"/>
                </a:lnTo>
                <a:lnTo>
                  <a:pt x="591185" y="70667"/>
                </a:lnTo>
                <a:lnTo>
                  <a:pt x="763397" y="171124"/>
                </a:lnTo>
                <a:lnTo>
                  <a:pt x="819785" y="138231"/>
                </a:lnTo>
                <a:lnTo>
                  <a:pt x="838962" y="138231"/>
                </a:lnTo>
                <a:lnTo>
                  <a:pt x="838962" y="133024"/>
                </a:lnTo>
                <a:lnTo>
                  <a:pt x="849212" y="133024"/>
                </a:lnTo>
                <a:lnTo>
                  <a:pt x="629538" y="4881"/>
                </a:lnTo>
                <a:lnTo>
                  <a:pt x="622436" y="1659"/>
                </a:lnTo>
                <a:lnTo>
                  <a:pt x="61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1029025"/>
            <a:ext cx="1067435" cy="342900"/>
          </a:xfrm>
          <a:custGeom>
            <a:avLst/>
            <a:gdLst/>
            <a:ahLst/>
            <a:cxnLst/>
            <a:rect l="l" t="t" r="r" b="b"/>
            <a:pathLst>
              <a:path w="1067434" h="342900">
                <a:moveTo>
                  <a:pt x="916049" y="171272"/>
                </a:moveTo>
                <a:lnTo>
                  <a:pt x="736428" y="276994"/>
                </a:lnTo>
                <a:lnTo>
                  <a:pt x="730306" y="285180"/>
                </a:lnTo>
                <a:lnTo>
                  <a:pt x="726954" y="295112"/>
                </a:lnTo>
                <a:lnTo>
                  <a:pt x="726737" y="306522"/>
                </a:lnTo>
                <a:lnTo>
                  <a:pt x="730021" y="319142"/>
                </a:lnTo>
                <a:lnTo>
                  <a:pt x="737173" y="332704"/>
                </a:lnTo>
                <a:lnTo>
                  <a:pt x="747146" y="339231"/>
                </a:lnTo>
                <a:lnTo>
                  <a:pt x="758528" y="342349"/>
                </a:lnTo>
                <a:lnTo>
                  <a:pt x="770425" y="341809"/>
                </a:lnTo>
                <a:lnTo>
                  <a:pt x="781938" y="337367"/>
                </a:lnTo>
                <a:lnTo>
                  <a:pt x="1001612" y="209224"/>
                </a:lnTo>
                <a:lnTo>
                  <a:pt x="991361" y="209224"/>
                </a:lnTo>
                <a:lnTo>
                  <a:pt x="991361" y="204017"/>
                </a:lnTo>
                <a:lnTo>
                  <a:pt x="972184" y="204017"/>
                </a:lnTo>
                <a:lnTo>
                  <a:pt x="916049" y="171272"/>
                </a:lnTo>
                <a:close/>
              </a:path>
              <a:path w="1067434" h="342900">
                <a:moveTo>
                  <a:pt x="8504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851568" y="209224"/>
                </a:lnTo>
                <a:lnTo>
                  <a:pt x="916049" y="171272"/>
                </a:lnTo>
                <a:lnTo>
                  <a:pt x="850482" y="133024"/>
                </a:lnTo>
                <a:close/>
              </a:path>
              <a:path w="1067434" h="342900">
                <a:moveTo>
                  <a:pt x="1001612" y="133024"/>
                </a:moveTo>
                <a:lnTo>
                  <a:pt x="991361" y="133024"/>
                </a:lnTo>
                <a:lnTo>
                  <a:pt x="991361" y="209224"/>
                </a:lnTo>
                <a:lnTo>
                  <a:pt x="1001612" y="209224"/>
                </a:lnTo>
                <a:lnTo>
                  <a:pt x="1066927" y="171124"/>
                </a:lnTo>
                <a:lnTo>
                  <a:pt x="1001612" y="133024"/>
                </a:lnTo>
                <a:close/>
              </a:path>
              <a:path w="1067434" h="342900">
                <a:moveTo>
                  <a:pt x="972184" y="138231"/>
                </a:moveTo>
                <a:lnTo>
                  <a:pt x="916049" y="171272"/>
                </a:lnTo>
                <a:lnTo>
                  <a:pt x="972184" y="204017"/>
                </a:lnTo>
                <a:lnTo>
                  <a:pt x="972184" y="138231"/>
                </a:lnTo>
                <a:close/>
              </a:path>
              <a:path w="1067434" h="342900">
                <a:moveTo>
                  <a:pt x="991361" y="138231"/>
                </a:moveTo>
                <a:lnTo>
                  <a:pt x="972184" y="138231"/>
                </a:lnTo>
                <a:lnTo>
                  <a:pt x="972184" y="204017"/>
                </a:lnTo>
                <a:lnTo>
                  <a:pt x="991361" y="204017"/>
                </a:lnTo>
                <a:lnTo>
                  <a:pt x="991361" y="138231"/>
                </a:lnTo>
                <a:close/>
              </a:path>
              <a:path w="1067434" h="342900">
                <a:moveTo>
                  <a:pt x="764496" y="0"/>
                </a:moveTo>
                <a:lnTo>
                  <a:pt x="725574" y="29429"/>
                </a:lnTo>
                <a:lnTo>
                  <a:pt x="724817" y="41328"/>
                </a:lnTo>
                <a:lnTo>
                  <a:pt x="727730" y="52765"/>
                </a:lnTo>
                <a:lnTo>
                  <a:pt x="734068" y="62843"/>
                </a:lnTo>
                <a:lnTo>
                  <a:pt x="743585" y="70667"/>
                </a:lnTo>
                <a:lnTo>
                  <a:pt x="916049" y="171272"/>
                </a:lnTo>
                <a:lnTo>
                  <a:pt x="972184" y="138231"/>
                </a:lnTo>
                <a:lnTo>
                  <a:pt x="991361" y="138231"/>
                </a:lnTo>
                <a:lnTo>
                  <a:pt x="991361" y="133024"/>
                </a:lnTo>
                <a:lnTo>
                  <a:pt x="1001612" y="133024"/>
                </a:lnTo>
                <a:lnTo>
                  <a:pt x="781938" y="4881"/>
                </a:lnTo>
                <a:lnTo>
                  <a:pt x="774836" y="1659"/>
                </a:lnTo>
                <a:lnTo>
                  <a:pt x="764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6286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5987" y="781160"/>
            <a:ext cx="91503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361950"/>
            <a:ext cx="2133600" cy="1447800"/>
          </a:xfrm>
          <a:custGeom>
            <a:avLst/>
            <a:gdLst/>
            <a:ahLst/>
            <a:cxnLst/>
            <a:rect l="l" t="t" r="r" b="b"/>
            <a:pathLst>
              <a:path w="2133600" h="1447800">
                <a:moveTo>
                  <a:pt x="1892300" y="0"/>
                </a:moveTo>
                <a:lnTo>
                  <a:pt x="241300" y="0"/>
                </a:lnTo>
                <a:lnTo>
                  <a:pt x="221515" y="800"/>
                </a:lnTo>
                <a:lnTo>
                  <a:pt x="183326" y="7015"/>
                </a:lnTo>
                <a:lnTo>
                  <a:pt x="130427" y="26941"/>
                </a:lnTo>
                <a:lnTo>
                  <a:pt x="84282" y="58099"/>
                </a:lnTo>
                <a:lnTo>
                  <a:pt x="46569" y="98810"/>
                </a:lnTo>
                <a:lnTo>
                  <a:pt x="18968" y="147393"/>
                </a:lnTo>
                <a:lnTo>
                  <a:pt x="3159" y="202170"/>
                </a:lnTo>
                <a:lnTo>
                  <a:pt x="0" y="241300"/>
                </a:lnTo>
                <a:lnTo>
                  <a:pt x="0" y="1206500"/>
                </a:lnTo>
                <a:lnTo>
                  <a:pt x="3159" y="1245629"/>
                </a:lnTo>
                <a:lnTo>
                  <a:pt x="12305" y="1282752"/>
                </a:lnTo>
                <a:lnTo>
                  <a:pt x="36162" y="1333587"/>
                </a:lnTo>
                <a:lnTo>
                  <a:pt x="70691" y="1377108"/>
                </a:lnTo>
                <a:lnTo>
                  <a:pt x="114212" y="1411637"/>
                </a:lnTo>
                <a:lnTo>
                  <a:pt x="165047" y="1435494"/>
                </a:lnTo>
                <a:lnTo>
                  <a:pt x="202170" y="1444640"/>
                </a:lnTo>
                <a:lnTo>
                  <a:pt x="241300" y="1447800"/>
                </a:lnTo>
                <a:lnTo>
                  <a:pt x="1892300" y="1447800"/>
                </a:lnTo>
                <a:lnTo>
                  <a:pt x="1931429" y="1444640"/>
                </a:lnTo>
                <a:lnTo>
                  <a:pt x="1968552" y="1435494"/>
                </a:lnTo>
                <a:lnTo>
                  <a:pt x="2019387" y="1411637"/>
                </a:lnTo>
                <a:lnTo>
                  <a:pt x="2062908" y="1377108"/>
                </a:lnTo>
                <a:lnTo>
                  <a:pt x="2097437" y="1333587"/>
                </a:lnTo>
                <a:lnTo>
                  <a:pt x="2121294" y="1282752"/>
                </a:lnTo>
                <a:lnTo>
                  <a:pt x="2130440" y="1245629"/>
                </a:lnTo>
                <a:lnTo>
                  <a:pt x="2133600" y="1206500"/>
                </a:lnTo>
                <a:lnTo>
                  <a:pt x="2133600" y="241300"/>
                </a:lnTo>
                <a:lnTo>
                  <a:pt x="2130440" y="202170"/>
                </a:lnTo>
                <a:lnTo>
                  <a:pt x="2121294" y="165047"/>
                </a:lnTo>
                <a:lnTo>
                  <a:pt x="2097437" y="114212"/>
                </a:lnTo>
                <a:lnTo>
                  <a:pt x="2062908" y="70691"/>
                </a:lnTo>
                <a:lnTo>
                  <a:pt x="2019387" y="36162"/>
                </a:lnTo>
                <a:lnTo>
                  <a:pt x="1968552" y="12305"/>
                </a:lnTo>
                <a:lnTo>
                  <a:pt x="1931429" y="3159"/>
                </a:lnTo>
                <a:lnTo>
                  <a:pt x="1892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6715" y="540368"/>
            <a:ext cx="175323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8110"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Shu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fle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5600" y="6286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72427" y="781160"/>
            <a:ext cx="16021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914725"/>
            <a:ext cx="915035" cy="342900"/>
          </a:xfrm>
          <a:custGeom>
            <a:avLst/>
            <a:gdLst/>
            <a:ahLst/>
            <a:cxnLst/>
            <a:rect l="l" t="t" r="r" b="b"/>
            <a:pathLst>
              <a:path w="915035" h="342900">
                <a:moveTo>
                  <a:pt x="763397" y="171124"/>
                </a:moveTo>
                <a:lnTo>
                  <a:pt x="591185" y="271581"/>
                </a:lnTo>
                <a:lnTo>
                  <a:pt x="574337" y="306522"/>
                </a:lnTo>
                <a:lnTo>
                  <a:pt x="577621" y="319142"/>
                </a:lnTo>
                <a:lnTo>
                  <a:pt x="584773" y="332704"/>
                </a:lnTo>
                <a:lnTo>
                  <a:pt x="594746" y="339231"/>
                </a:lnTo>
                <a:lnTo>
                  <a:pt x="606128" y="342349"/>
                </a:lnTo>
                <a:lnTo>
                  <a:pt x="618025" y="341809"/>
                </a:lnTo>
                <a:lnTo>
                  <a:pt x="629538" y="337367"/>
                </a:lnTo>
                <a:lnTo>
                  <a:pt x="849212" y="209224"/>
                </a:lnTo>
                <a:lnTo>
                  <a:pt x="838962" y="209224"/>
                </a:lnTo>
                <a:lnTo>
                  <a:pt x="838962" y="204017"/>
                </a:lnTo>
                <a:lnTo>
                  <a:pt x="819785" y="204017"/>
                </a:lnTo>
                <a:lnTo>
                  <a:pt x="763397" y="171124"/>
                </a:lnTo>
                <a:close/>
              </a:path>
              <a:path w="915035" h="342900">
                <a:moveTo>
                  <a:pt x="6980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698082" y="209224"/>
                </a:lnTo>
                <a:lnTo>
                  <a:pt x="763397" y="171124"/>
                </a:lnTo>
                <a:lnTo>
                  <a:pt x="698082" y="133024"/>
                </a:lnTo>
                <a:close/>
              </a:path>
              <a:path w="915035" h="342900">
                <a:moveTo>
                  <a:pt x="849212" y="133024"/>
                </a:moveTo>
                <a:lnTo>
                  <a:pt x="838962" y="133024"/>
                </a:lnTo>
                <a:lnTo>
                  <a:pt x="838962" y="209224"/>
                </a:lnTo>
                <a:lnTo>
                  <a:pt x="849212" y="209224"/>
                </a:lnTo>
                <a:lnTo>
                  <a:pt x="914526" y="171124"/>
                </a:lnTo>
                <a:lnTo>
                  <a:pt x="849212" y="133024"/>
                </a:lnTo>
                <a:close/>
              </a:path>
              <a:path w="915035" h="342900">
                <a:moveTo>
                  <a:pt x="819785" y="138231"/>
                </a:moveTo>
                <a:lnTo>
                  <a:pt x="763397" y="171124"/>
                </a:lnTo>
                <a:lnTo>
                  <a:pt x="819785" y="204017"/>
                </a:lnTo>
                <a:lnTo>
                  <a:pt x="819785" y="138231"/>
                </a:lnTo>
                <a:close/>
              </a:path>
              <a:path w="915035" h="342900">
                <a:moveTo>
                  <a:pt x="838962" y="138231"/>
                </a:moveTo>
                <a:lnTo>
                  <a:pt x="819785" y="138231"/>
                </a:lnTo>
                <a:lnTo>
                  <a:pt x="819785" y="204017"/>
                </a:lnTo>
                <a:lnTo>
                  <a:pt x="838962" y="204017"/>
                </a:lnTo>
                <a:lnTo>
                  <a:pt x="838962" y="138231"/>
                </a:lnTo>
                <a:close/>
              </a:path>
              <a:path w="915035" h="342900">
                <a:moveTo>
                  <a:pt x="612096" y="0"/>
                </a:moveTo>
                <a:lnTo>
                  <a:pt x="573174" y="29429"/>
                </a:lnTo>
                <a:lnTo>
                  <a:pt x="572417" y="41328"/>
                </a:lnTo>
                <a:lnTo>
                  <a:pt x="575330" y="52765"/>
                </a:lnTo>
                <a:lnTo>
                  <a:pt x="581668" y="62843"/>
                </a:lnTo>
                <a:lnTo>
                  <a:pt x="591185" y="70667"/>
                </a:lnTo>
                <a:lnTo>
                  <a:pt x="763397" y="171124"/>
                </a:lnTo>
                <a:lnTo>
                  <a:pt x="819785" y="138231"/>
                </a:lnTo>
                <a:lnTo>
                  <a:pt x="838962" y="138231"/>
                </a:lnTo>
                <a:lnTo>
                  <a:pt x="838962" y="133024"/>
                </a:lnTo>
                <a:lnTo>
                  <a:pt x="849212" y="133024"/>
                </a:lnTo>
                <a:lnTo>
                  <a:pt x="629538" y="4881"/>
                </a:lnTo>
                <a:lnTo>
                  <a:pt x="622436" y="1659"/>
                </a:lnTo>
                <a:lnTo>
                  <a:pt x="61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914725"/>
            <a:ext cx="1067435" cy="342900"/>
          </a:xfrm>
          <a:custGeom>
            <a:avLst/>
            <a:gdLst/>
            <a:ahLst/>
            <a:cxnLst/>
            <a:rect l="l" t="t" r="r" b="b"/>
            <a:pathLst>
              <a:path w="1067434" h="342900">
                <a:moveTo>
                  <a:pt x="916049" y="171272"/>
                </a:moveTo>
                <a:lnTo>
                  <a:pt x="736428" y="276994"/>
                </a:lnTo>
                <a:lnTo>
                  <a:pt x="730306" y="285180"/>
                </a:lnTo>
                <a:lnTo>
                  <a:pt x="726954" y="295112"/>
                </a:lnTo>
                <a:lnTo>
                  <a:pt x="726737" y="306522"/>
                </a:lnTo>
                <a:lnTo>
                  <a:pt x="730021" y="319142"/>
                </a:lnTo>
                <a:lnTo>
                  <a:pt x="737173" y="332704"/>
                </a:lnTo>
                <a:lnTo>
                  <a:pt x="747146" y="339231"/>
                </a:lnTo>
                <a:lnTo>
                  <a:pt x="758528" y="342349"/>
                </a:lnTo>
                <a:lnTo>
                  <a:pt x="770425" y="341809"/>
                </a:lnTo>
                <a:lnTo>
                  <a:pt x="781938" y="337367"/>
                </a:lnTo>
                <a:lnTo>
                  <a:pt x="1001612" y="209224"/>
                </a:lnTo>
                <a:lnTo>
                  <a:pt x="991361" y="209224"/>
                </a:lnTo>
                <a:lnTo>
                  <a:pt x="991361" y="204017"/>
                </a:lnTo>
                <a:lnTo>
                  <a:pt x="972184" y="204017"/>
                </a:lnTo>
                <a:lnTo>
                  <a:pt x="916049" y="171272"/>
                </a:lnTo>
                <a:close/>
              </a:path>
              <a:path w="1067434" h="342900">
                <a:moveTo>
                  <a:pt x="8504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851568" y="209224"/>
                </a:lnTo>
                <a:lnTo>
                  <a:pt x="916049" y="171272"/>
                </a:lnTo>
                <a:lnTo>
                  <a:pt x="850482" y="133024"/>
                </a:lnTo>
                <a:close/>
              </a:path>
              <a:path w="1067434" h="342900">
                <a:moveTo>
                  <a:pt x="1001612" y="133024"/>
                </a:moveTo>
                <a:lnTo>
                  <a:pt x="991361" y="133024"/>
                </a:lnTo>
                <a:lnTo>
                  <a:pt x="991361" y="209224"/>
                </a:lnTo>
                <a:lnTo>
                  <a:pt x="1001612" y="209224"/>
                </a:lnTo>
                <a:lnTo>
                  <a:pt x="1066927" y="171124"/>
                </a:lnTo>
                <a:lnTo>
                  <a:pt x="1001612" y="133024"/>
                </a:lnTo>
                <a:close/>
              </a:path>
              <a:path w="1067434" h="342900">
                <a:moveTo>
                  <a:pt x="972184" y="138231"/>
                </a:moveTo>
                <a:lnTo>
                  <a:pt x="916049" y="171272"/>
                </a:lnTo>
                <a:lnTo>
                  <a:pt x="972184" y="204017"/>
                </a:lnTo>
                <a:lnTo>
                  <a:pt x="972184" y="138231"/>
                </a:lnTo>
                <a:close/>
              </a:path>
              <a:path w="1067434" h="342900">
                <a:moveTo>
                  <a:pt x="991361" y="138231"/>
                </a:moveTo>
                <a:lnTo>
                  <a:pt x="972184" y="138231"/>
                </a:lnTo>
                <a:lnTo>
                  <a:pt x="972184" y="204017"/>
                </a:lnTo>
                <a:lnTo>
                  <a:pt x="991361" y="204017"/>
                </a:lnTo>
                <a:lnTo>
                  <a:pt x="991361" y="138231"/>
                </a:lnTo>
                <a:close/>
              </a:path>
              <a:path w="1067434" h="342900">
                <a:moveTo>
                  <a:pt x="764496" y="0"/>
                </a:moveTo>
                <a:lnTo>
                  <a:pt x="725574" y="29429"/>
                </a:lnTo>
                <a:lnTo>
                  <a:pt x="724817" y="41328"/>
                </a:lnTo>
                <a:lnTo>
                  <a:pt x="727730" y="52765"/>
                </a:lnTo>
                <a:lnTo>
                  <a:pt x="734068" y="62843"/>
                </a:lnTo>
                <a:lnTo>
                  <a:pt x="743585" y="70667"/>
                </a:lnTo>
                <a:lnTo>
                  <a:pt x="916049" y="171272"/>
                </a:lnTo>
                <a:lnTo>
                  <a:pt x="972184" y="138231"/>
                </a:lnTo>
                <a:lnTo>
                  <a:pt x="991361" y="138231"/>
                </a:lnTo>
                <a:lnTo>
                  <a:pt x="991361" y="133024"/>
                </a:lnTo>
                <a:lnTo>
                  <a:pt x="1001612" y="133024"/>
                </a:lnTo>
                <a:lnTo>
                  <a:pt x="781938" y="4881"/>
                </a:lnTo>
                <a:lnTo>
                  <a:pt x="774836" y="1659"/>
                </a:lnTo>
                <a:lnTo>
                  <a:pt x="764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7200" y="16192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7200" y="16192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8600" y="3829050"/>
            <a:ext cx="28194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R="10223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lizat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1605" y="1642039"/>
            <a:ext cx="770723" cy="1815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762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5987" y="628513"/>
            <a:ext cx="915669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209550"/>
            <a:ext cx="2133600" cy="1447800"/>
          </a:xfrm>
          <a:custGeom>
            <a:avLst/>
            <a:gdLst/>
            <a:ahLst/>
            <a:cxnLst/>
            <a:rect l="l" t="t" r="r" b="b"/>
            <a:pathLst>
              <a:path w="2133600" h="1447800">
                <a:moveTo>
                  <a:pt x="1892300" y="0"/>
                </a:moveTo>
                <a:lnTo>
                  <a:pt x="241300" y="0"/>
                </a:lnTo>
                <a:lnTo>
                  <a:pt x="221515" y="800"/>
                </a:lnTo>
                <a:lnTo>
                  <a:pt x="183326" y="7015"/>
                </a:lnTo>
                <a:lnTo>
                  <a:pt x="130427" y="26941"/>
                </a:lnTo>
                <a:lnTo>
                  <a:pt x="84282" y="58099"/>
                </a:lnTo>
                <a:lnTo>
                  <a:pt x="46569" y="98810"/>
                </a:lnTo>
                <a:lnTo>
                  <a:pt x="18968" y="147393"/>
                </a:lnTo>
                <a:lnTo>
                  <a:pt x="3159" y="202170"/>
                </a:lnTo>
                <a:lnTo>
                  <a:pt x="0" y="241300"/>
                </a:lnTo>
                <a:lnTo>
                  <a:pt x="0" y="1206500"/>
                </a:lnTo>
                <a:lnTo>
                  <a:pt x="3159" y="1245629"/>
                </a:lnTo>
                <a:lnTo>
                  <a:pt x="12305" y="1282752"/>
                </a:lnTo>
                <a:lnTo>
                  <a:pt x="36162" y="1333587"/>
                </a:lnTo>
                <a:lnTo>
                  <a:pt x="70691" y="1377108"/>
                </a:lnTo>
                <a:lnTo>
                  <a:pt x="114212" y="1411637"/>
                </a:lnTo>
                <a:lnTo>
                  <a:pt x="165047" y="1435494"/>
                </a:lnTo>
                <a:lnTo>
                  <a:pt x="202170" y="1444640"/>
                </a:lnTo>
                <a:lnTo>
                  <a:pt x="241300" y="1447800"/>
                </a:lnTo>
                <a:lnTo>
                  <a:pt x="1892300" y="1447800"/>
                </a:lnTo>
                <a:lnTo>
                  <a:pt x="1931429" y="1444640"/>
                </a:lnTo>
                <a:lnTo>
                  <a:pt x="1968552" y="1435494"/>
                </a:lnTo>
                <a:lnTo>
                  <a:pt x="2019387" y="1411637"/>
                </a:lnTo>
                <a:lnTo>
                  <a:pt x="2062908" y="1377108"/>
                </a:lnTo>
                <a:lnTo>
                  <a:pt x="2097437" y="1333587"/>
                </a:lnTo>
                <a:lnTo>
                  <a:pt x="2121294" y="1282752"/>
                </a:lnTo>
                <a:lnTo>
                  <a:pt x="2130440" y="1245629"/>
                </a:lnTo>
                <a:lnTo>
                  <a:pt x="2133600" y="1206500"/>
                </a:lnTo>
                <a:lnTo>
                  <a:pt x="2133600" y="241300"/>
                </a:lnTo>
                <a:lnTo>
                  <a:pt x="2130440" y="202170"/>
                </a:lnTo>
                <a:lnTo>
                  <a:pt x="2121294" y="165047"/>
                </a:lnTo>
                <a:lnTo>
                  <a:pt x="2097437" y="114212"/>
                </a:lnTo>
                <a:lnTo>
                  <a:pt x="2062908" y="70691"/>
                </a:lnTo>
                <a:lnTo>
                  <a:pt x="2019387" y="36162"/>
                </a:lnTo>
                <a:lnTo>
                  <a:pt x="1968552" y="12305"/>
                </a:lnTo>
                <a:lnTo>
                  <a:pt x="1931429" y="3159"/>
                </a:lnTo>
                <a:lnTo>
                  <a:pt x="1892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6715" y="387968"/>
            <a:ext cx="175323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8110"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Shu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fle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05600" y="4762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72427" y="628513"/>
            <a:ext cx="160210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0800" y="762325"/>
            <a:ext cx="915035" cy="342900"/>
          </a:xfrm>
          <a:custGeom>
            <a:avLst/>
            <a:gdLst/>
            <a:ahLst/>
            <a:cxnLst/>
            <a:rect l="l" t="t" r="r" b="b"/>
            <a:pathLst>
              <a:path w="915035" h="342900">
                <a:moveTo>
                  <a:pt x="763397" y="171124"/>
                </a:moveTo>
                <a:lnTo>
                  <a:pt x="591185" y="271581"/>
                </a:lnTo>
                <a:lnTo>
                  <a:pt x="574337" y="306522"/>
                </a:lnTo>
                <a:lnTo>
                  <a:pt x="577621" y="319142"/>
                </a:lnTo>
                <a:lnTo>
                  <a:pt x="584773" y="332704"/>
                </a:lnTo>
                <a:lnTo>
                  <a:pt x="594746" y="339231"/>
                </a:lnTo>
                <a:lnTo>
                  <a:pt x="606128" y="342349"/>
                </a:lnTo>
                <a:lnTo>
                  <a:pt x="618025" y="341809"/>
                </a:lnTo>
                <a:lnTo>
                  <a:pt x="629538" y="337367"/>
                </a:lnTo>
                <a:lnTo>
                  <a:pt x="849212" y="209224"/>
                </a:lnTo>
                <a:lnTo>
                  <a:pt x="838962" y="209224"/>
                </a:lnTo>
                <a:lnTo>
                  <a:pt x="838962" y="204017"/>
                </a:lnTo>
                <a:lnTo>
                  <a:pt x="819785" y="204017"/>
                </a:lnTo>
                <a:lnTo>
                  <a:pt x="763397" y="171124"/>
                </a:lnTo>
                <a:close/>
              </a:path>
              <a:path w="915035" h="342900">
                <a:moveTo>
                  <a:pt x="6980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698082" y="209224"/>
                </a:lnTo>
                <a:lnTo>
                  <a:pt x="763397" y="171124"/>
                </a:lnTo>
                <a:lnTo>
                  <a:pt x="698082" y="133024"/>
                </a:lnTo>
                <a:close/>
              </a:path>
              <a:path w="915035" h="342900">
                <a:moveTo>
                  <a:pt x="849212" y="133024"/>
                </a:moveTo>
                <a:lnTo>
                  <a:pt x="838962" y="133024"/>
                </a:lnTo>
                <a:lnTo>
                  <a:pt x="838962" y="209224"/>
                </a:lnTo>
                <a:lnTo>
                  <a:pt x="849212" y="209224"/>
                </a:lnTo>
                <a:lnTo>
                  <a:pt x="914526" y="171124"/>
                </a:lnTo>
                <a:lnTo>
                  <a:pt x="849212" y="133024"/>
                </a:lnTo>
                <a:close/>
              </a:path>
              <a:path w="915035" h="342900">
                <a:moveTo>
                  <a:pt x="819785" y="138231"/>
                </a:moveTo>
                <a:lnTo>
                  <a:pt x="763397" y="171124"/>
                </a:lnTo>
                <a:lnTo>
                  <a:pt x="819785" y="204017"/>
                </a:lnTo>
                <a:lnTo>
                  <a:pt x="819785" y="138231"/>
                </a:lnTo>
                <a:close/>
              </a:path>
              <a:path w="915035" h="342900">
                <a:moveTo>
                  <a:pt x="838962" y="138231"/>
                </a:moveTo>
                <a:lnTo>
                  <a:pt x="819785" y="138231"/>
                </a:lnTo>
                <a:lnTo>
                  <a:pt x="819785" y="204017"/>
                </a:lnTo>
                <a:lnTo>
                  <a:pt x="838962" y="204017"/>
                </a:lnTo>
                <a:lnTo>
                  <a:pt x="838962" y="138231"/>
                </a:lnTo>
                <a:close/>
              </a:path>
              <a:path w="915035" h="342900">
                <a:moveTo>
                  <a:pt x="612096" y="0"/>
                </a:moveTo>
                <a:lnTo>
                  <a:pt x="573174" y="29429"/>
                </a:lnTo>
                <a:lnTo>
                  <a:pt x="572417" y="41328"/>
                </a:lnTo>
                <a:lnTo>
                  <a:pt x="575330" y="52765"/>
                </a:lnTo>
                <a:lnTo>
                  <a:pt x="581668" y="62843"/>
                </a:lnTo>
                <a:lnTo>
                  <a:pt x="591185" y="70667"/>
                </a:lnTo>
                <a:lnTo>
                  <a:pt x="763397" y="171124"/>
                </a:lnTo>
                <a:lnTo>
                  <a:pt x="819785" y="138231"/>
                </a:lnTo>
                <a:lnTo>
                  <a:pt x="838962" y="138231"/>
                </a:lnTo>
                <a:lnTo>
                  <a:pt x="838962" y="133024"/>
                </a:lnTo>
                <a:lnTo>
                  <a:pt x="849212" y="133024"/>
                </a:lnTo>
                <a:lnTo>
                  <a:pt x="629538" y="4881"/>
                </a:lnTo>
                <a:lnTo>
                  <a:pt x="622436" y="1659"/>
                </a:lnTo>
                <a:lnTo>
                  <a:pt x="61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8800" y="762325"/>
            <a:ext cx="1067435" cy="342900"/>
          </a:xfrm>
          <a:custGeom>
            <a:avLst/>
            <a:gdLst/>
            <a:ahLst/>
            <a:cxnLst/>
            <a:rect l="l" t="t" r="r" b="b"/>
            <a:pathLst>
              <a:path w="1067434" h="342900">
                <a:moveTo>
                  <a:pt x="916049" y="171272"/>
                </a:moveTo>
                <a:lnTo>
                  <a:pt x="736428" y="276994"/>
                </a:lnTo>
                <a:lnTo>
                  <a:pt x="730306" y="285180"/>
                </a:lnTo>
                <a:lnTo>
                  <a:pt x="726954" y="295112"/>
                </a:lnTo>
                <a:lnTo>
                  <a:pt x="726737" y="306522"/>
                </a:lnTo>
                <a:lnTo>
                  <a:pt x="730021" y="319142"/>
                </a:lnTo>
                <a:lnTo>
                  <a:pt x="737173" y="332704"/>
                </a:lnTo>
                <a:lnTo>
                  <a:pt x="747146" y="339231"/>
                </a:lnTo>
                <a:lnTo>
                  <a:pt x="758528" y="342349"/>
                </a:lnTo>
                <a:lnTo>
                  <a:pt x="770425" y="341809"/>
                </a:lnTo>
                <a:lnTo>
                  <a:pt x="781938" y="337367"/>
                </a:lnTo>
                <a:lnTo>
                  <a:pt x="1001612" y="209224"/>
                </a:lnTo>
                <a:lnTo>
                  <a:pt x="991361" y="209224"/>
                </a:lnTo>
                <a:lnTo>
                  <a:pt x="991361" y="204017"/>
                </a:lnTo>
                <a:lnTo>
                  <a:pt x="972184" y="204017"/>
                </a:lnTo>
                <a:lnTo>
                  <a:pt x="916049" y="171272"/>
                </a:lnTo>
                <a:close/>
              </a:path>
              <a:path w="1067434" h="342900">
                <a:moveTo>
                  <a:pt x="8504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851568" y="209224"/>
                </a:lnTo>
                <a:lnTo>
                  <a:pt x="916049" y="171272"/>
                </a:lnTo>
                <a:lnTo>
                  <a:pt x="850482" y="133024"/>
                </a:lnTo>
                <a:close/>
              </a:path>
              <a:path w="1067434" h="342900">
                <a:moveTo>
                  <a:pt x="1001612" y="133024"/>
                </a:moveTo>
                <a:lnTo>
                  <a:pt x="991361" y="133024"/>
                </a:lnTo>
                <a:lnTo>
                  <a:pt x="991361" y="209224"/>
                </a:lnTo>
                <a:lnTo>
                  <a:pt x="1001612" y="209224"/>
                </a:lnTo>
                <a:lnTo>
                  <a:pt x="1066927" y="171124"/>
                </a:lnTo>
                <a:lnTo>
                  <a:pt x="1001612" y="133024"/>
                </a:lnTo>
                <a:close/>
              </a:path>
              <a:path w="1067434" h="342900">
                <a:moveTo>
                  <a:pt x="972184" y="138231"/>
                </a:moveTo>
                <a:lnTo>
                  <a:pt x="916049" y="171272"/>
                </a:lnTo>
                <a:lnTo>
                  <a:pt x="972184" y="204017"/>
                </a:lnTo>
                <a:lnTo>
                  <a:pt x="972184" y="138231"/>
                </a:lnTo>
                <a:close/>
              </a:path>
              <a:path w="1067434" h="342900">
                <a:moveTo>
                  <a:pt x="991361" y="138231"/>
                </a:moveTo>
                <a:lnTo>
                  <a:pt x="972184" y="138231"/>
                </a:lnTo>
                <a:lnTo>
                  <a:pt x="972184" y="204017"/>
                </a:lnTo>
                <a:lnTo>
                  <a:pt x="991361" y="204017"/>
                </a:lnTo>
                <a:lnTo>
                  <a:pt x="991361" y="138231"/>
                </a:lnTo>
                <a:close/>
              </a:path>
              <a:path w="1067434" h="342900">
                <a:moveTo>
                  <a:pt x="764496" y="0"/>
                </a:moveTo>
                <a:lnTo>
                  <a:pt x="725574" y="29429"/>
                </a:lnTo>
                <a:lnTo>
                  <a:pt x="724817" y="41328"/>
                </a:lnTo>
                <a:lnTo>
                  <a:pt x="727730" y="52765"/>
                </a:lnTo>
                <a:lnTo>
                  <a:pt x="734068" y="62843"/>
                </a:lnTo>
                <a:lnTo>
                  <a:pt x="743585" y="70667"/>
                </a:lnTo>
                <a:lnTo>
                  <a:pt x="916049" y="171272"/>
                </a:lnTo>
                <a:lnTo>
                  <a:pt x="972184" y="138231"/>
                </a:lnTo>
                <a:lnTo>
                  <a:pt x="991361" y="138231"/>
                </a:lnTo>
                <a:lnTo>
                  <a:pt x="991361" y="133024"/>
                </a:lnTo>
                <a:lnTo>
                  <a:pt x="1001612" y="133024"/>
                </a:lnTo>
                <a:lnTo>
                  <a:pt x="781938" y="4881"/>
                </a:lnTo>
                <a:lnTo>
                  <a:pt x="774836" y="1659"/>
                </a:lnTo>
                <a:lnTo>
                  <a:pt x="764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6600" y="16954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76600" y="16954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8600" y="3714750"/>
            <a:ext cx="28194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180340" marR="173355" indent="-9017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lizat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 over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10901" y="1755392"/>
            <a:ext cx="916775" cy="1645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200" y="14668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7200" y="14668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1605" y="1489639"/>
            <a:ext cx="770723" cy="1815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76600" y="3943350"/>
            <a:ext cx="28194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R="10096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lizat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4762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9482" y="628513"/>
            <a:ext cx="915669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5200" y="209550"/>
            <a:ext cx="2133600" cy="1447800"/>
          </a:xfrm>
          <a:custGeom>
            <a:avLst/>
            <a:gdLst/>
            <a:ahLst/>
            <a:cxnLst/>
            <a:rect l="l" t="t" r="r" b="b"/>
            <a:pathLst>
              <a:path w="2133600" h="1447800">
                <a:moveTo>
                  <a:pt x="1892300" y="0"/>
                </a:moveTo>
                <a:lnTo>
                  <a:pt x="241300" y="0"/>
                </a:lnTo>
                <a:lnTo>
                  <a:pt x="221515" y="800"/>
                </a:lnTo>
                <a:lnTo>
                  <a:pt x="183326" y="7015"/>
                </a:lnTo>
                <a:lnTo>
                  <a:pt x="130427" y="26941"/>
                </a:lnTo>
                <a:lnTo>
                  <a:pt x="84282" y="58099"/>
                </a:lnTo>
                <a:lnTo>
                  <a:pt x="46569" y="98810"/>
                </a:lnTo>
                <a:lnTo>
                  <a:pt x="18968" y="147393"/>
                </a:lnTo>
                <a:lnTo>
                  <a:pt x="3159" y="202170"/>
                </a:lnTo>
                <a:lnTo>
                  <a:pt x="0" y="241300"/>
                </a:lnTo>
                <a:lnTo>
                  <a:pt x="0" y="1206500"/>
                </a:lnTo>
                <a:lnTo>
                  <a:pt x="3159" y="1245629"/>
                </a:lnTo>
                <a:lnTo>
                  <a:pt x="12305" y="1282752"/>
                </a:lnTo>
                <a:lnTo>
                  <a:pt x="36162" y="1333587"/>
                </a:lnTo>
                <a:lnTo>
                  <a:pt x="70691" y="1377108"/>
                </a:lnTo>
                <a:lnTo>
                  <a:pt x="114212" y="1411637"/>
                </a:lnTo>
                <a:lnTo>
                  <a:pt x="165047" y="1435494"/>
                </a:lnTo>
                <a:lnTo>
                  <a:pt x="202170" y="1444640"/>
                </a:lnTo>
                <a:lnTo>
                  <a:pt x="241300" y="1447800"/>
                </a:lnTo>
                <a:lnTo>
                  <a:pt x="1892300" y="1447800"/>
                </a:lnTo>
                <a:lnTo>
                  <a:pt x="1931429" y="1444640"/>
                </a:lnTo>
                <a:lnTo>
                  <a:pt x="1968552" y="1435494"/>
                </a:lnTo>
                <a:lnTo>
                  <a:pt x="2019387" y="1411637"/>
                </a:lnTo>
                <a:lnTo>
                  <a:pt x="2062908" y="1377108"/>
                </a:lnTo>
                <a:lnTo>
                  <a:pt x="2097437" y="1333587"/>
                </a:lnTo>
                <a:lnTo>
                  <a:pt x="2121294" y="1282752"/>
                </a:lnTo>
                <a:lnTo>
                  <a:pt x="2130440" y="1245629"/>
                </a:lnTo>
                <a:lnTo>
                  <a:pt x="2133600" y="1206500"/>
                </a:lnTo>
                <a:lnTo>
                  <a:pt x="2133600" y="241300"/>
                </a:lnTo>
                <a:lnTo>
                  <a:pt x="2130440" y="202170"/>
                </a:lnTo>
                <a:lnTo>
                  <a:pt x="2121294" y="165047"/>
                </a:lnTo>
                <a:lnTo>
                  <a:pt x="2097437" y="114212"/>
                </a:lnTo>
                <a:lnTo>
                  <a:pt x="2062908" y="70691"/>
                </a:lnTo>
                <a:lnTo>
                  <a:pt x="2019387" y="36162"/>
                </a:lnTo>
                <a:lnTo>
                  <a:pt x="1968552" y="12305"/>
                </a:lnTo>
                <a:lnTo>
                  <a:pt x="1931429" y="3159"/>
                </a:lnTo>
                <a:lnTo>
                  <a:pt x="1892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96715" y="387968"/>
            <a:ext cx="1753235" cy="1031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8110"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Shu</a:t>
            </a:r>
            <a:r>
              <a:rPr sz="3600" spc="-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fle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9400" y="476250"/>
            <a:ext cx="2133600" cy="914400"/>
          </a:xfrm>
          <a:custGeom>
            <a:avLst/>
            <a:gdLst/>
            <a:ahLst/>
            <a:cxnLst/>
            <a:rect l="l" t="t" r="r" b="b"/>
            <a:pathLst>
              <a:path w="2133600" h="914400">
                <a:moveTo>
                  <a:pt x="1981200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1995479" y="913740"/>
                </a:lnTo>
                <a:lnTo>
                  <a:pt x="2037004" y="903868"/>
                </a:lnTo>
                <a:lnTo>
                  <a:pt x="2073239" y="883499"/>
                </a:lnTo>
                <a:lnTo>
                  <a:pt x="2102453" y="854362"/>
                </a:lnTo>
                <a:lnTo>
                  <a:pt x="2122916" y="818188"/>
                </a:lnTo>
                <a:lnTo>
                  <a:pt x="2132900" y="776707"/>
                </a:lnTo>
                <a:lnTo>
                  <a:pt x="2133600" y="762000"/>
                </a:lnTo>
                <a:lnTo>
                  <a:pt x="2132955" y="152400"/>
                </a:lnTo>
                <a:lnTo>
                  <a:pt x="2127611" y="109934"/>
                </a:lnTo>
                <a:lnTo>
                  <a:pt x="2110548" y="71744"/>
                </a:lnTo>
                <a:lnTo>
                  <a:pt x="2084142" y="39998"/>
                </a:lnTo>
                <a:lnTo>
                  <a:pt x="2050121" y="16425"/>
                </a:lnTo>
                <a:lnTo>
                  <a:pt x="2010217" y="2756"/>
                </a:lnTo>
                <a:lnTo>
                  <a:pt x="19812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6227" y="628513"/>
            <a:ext cx="160210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4600" y="762325"/>
            <a:ext cx="915035" cy="342900"/>
          </a:xfrm>
          <a:custGeom>
            <a:avLst/>
            <a:gdLst/>
            <a:ahLst/>
            <a:cxnLst/>
            <a:rect l="l" t="t" r="r" b="b"/>
            <a:pathLst>
              <a:path w="915035" h="342900">
                <a:moveTo>
                  <a:pt x="763397" y="171124"/>
                </a:moveTo>
                <a:lnTo>
                  <a:pt x="591185" y="271581"/>
                </a:lnTo>
                <a:lnTo>
                  <a:pt x="574337" y="306522"/>
                </a:lnTo>
                <a:lnTo>
                  <a:pt x="577621" y="319142"/>
                </a:lnTo>
                <a:lnTo>
                  <a:pt x="584773" y="332704"/>
                </a:lnTo>
                <a:lnTo>
                  <a:pt x="594746" y="339231"/>
                </a:lnTo>
                <a:lnTo>
                  <a:pt x="606128" y="342349"/>
                </a:lnTo>
                <a:lnTo>
                  <a:pt x="618025" y="341809"/>
                </a:lnTo>
                <a:lnTo>
                  <a:pt x="629538" y="337367"/>
                </a:lnTo>
                <a:lnTo>
                  <a:pt x="849212" y="209224"/>
                </a:lnTo>
                <a:lnTo>
                  <a:pt x="838962" y="209224"/>
                </a:lnTo>
                <a:lnTo>
                  <a:pt x="838962" y="204017"/>
                </a:lnTo>
                <a:lnTo>
                  <a:pt x="819785" y="204017"/>
                </a:lnTo>
                <a:lnTo>
                  <a:pt x="763397" y="171124"/>
                </a:lnTo>
                <a:close/>
              </a:path>
              <a:path w="915035" h="342900">
                <a:moveTo>
                  <a:pt x="6980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698082" y="209224"/>
                </a:lnTo>
                <a:lnTo>
                  <a:pt x="763397" y="171124"/>
                </a:lnTo>
                <a:lnTo>
                  <a:pt x="698082" y="133024"/>
                </a:lnTo>
                <a:close/>
              </a:path>
              <a:path w="915035" h="342900">
                <a:moveTo>
                  <a:pt x="849212" y="133024"/>
                </a:moveTo>
                <a:lnTo>
                  <a:pt x="838962" y="133024"/>
                </a:lnTo>
                <a:lnTo>
                  <a:pt x="838962" y="209224"/>
                </a:lnTo>
                <a:lnTo>
                  <a:pt x="849212" y="209224"/>
                </a:lnTo>
                <a:lnTo>
                  <a:pt x="914526" y="171124"/>
                </a:lnTo>
                <a:lnTo>
                  <a:pt x="849212" y="133024"/>
                </a:lnTo>
                <a:close/>
              </a:path>
              <a:path w="915035" h="342900">
                <a:moveTo>
                  <a:pt x="819785" y="138231"/>
                </a:moveTo>
                <a:lnTo>
                  <a:pt x="763397" y="171124"/>
                </a:lnTo>
                <a:lnTo>
                  <a:pt x="819785" y="204017"/>
                </a:lnTo>
                <a:lnTo>
                  <a:pt x="819785" y="138231"/>
                </a:lnTo>
                <a:close/>
              </a:path>
              <a:path w="915035" h="342900">
                <a:moveTo>
                  <a:pt x="838962" y="138231"/>
                </a:moveTo>
                <a:lnTo>
                  <a:pt x="819785" y="138231"/>
                </a:lnTo>
                <a:lnTo>
                  <a:pt x="819785" y="204017"/>
                </a:lnTo>
                <a:lnTo>
                  <a:pt x="838962" y="204017"/>
                </a:lnTo>
                <a:lnTo>
                  <a:pt x="838962" y="138231"/>
                </a:lnTo>
                <a:close/>
              </a:path>
              <a:path w="915035" h="342900">
                <a:moveTo>
                  <a:pt x="612096" y="0"/>
                </a:moveTo>
                <a:lnTo>
                  <a:pt x="573174" y="29429"/>
                </a:lnTo>
                <a:lnTo>
                  <a:pt x="572417" y="41328"/>
                </a:lnTo>
                <a:lnTo>
                  <a:pt x="575330" y="52765"/>
                </a:lnTo>
                <a:lnTo>
                  <a:pt x="581668" y="62843"/>
                </a:lnTo>
                <a:lnTo>
                  <a:pt x="591185" y="70667"/>
                </a:lnTo>
                <a:lnTo>
                  <a:pt x="763397" y="171124"/>
                </a:lnTo>
                <a:lnTo>
                  <a:pt x="819785" y="138231"/>
                </a:lnTo>
                <a:lnTo>
                  <a:pt x="838962" y="138231"/>
                </a:lnTo>
                <a:lnTo>
                  <a:pt x="838962" y="133024"/>
                </a:lnTo>
                <a:lnTo>
                  <a:pt x="849212" y="133024"/>
                </a:lnTo>
                <a:lnTo>
                  <a:pt x="629538" y="4881"/>
                </a:lnTo>
                <a:lnTo>
                  <a:pt x="622436" y="1659"/>
                </a:lnTo>
                <a:lnTo>
                  <a:pt x="612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2600" y="762325"/>
            <a:ext cx="1067435" cy="342900"/>
          </a:xfrm>
          <a:custGeom>
            <a:avLst/>
            <a:gdLst/>
            <a:ahLst/>
            <a:cxnLst/>
            <a:rect l="l" t="t" r="r" b="b"/>
            <a:pathLst>
              <a:path w="1067434" h="342900">
                <a:moveTo>
                  <a:pt x="916049" y="171272"/>
                </a:moveTo>
                <a:lnTo>
                  <a:pt x="736428" y="276994"/>
                </a:lnTo>
                <a:lnTo>
                  <a:pt x="730306" y="285180"/>
                </a:lnTo>
                <a:lnTo>
                  <a:pt x="726954" y="295112"/>
                </a:lnTo>
                <a:lnTo>
                  <a:pt x="726737" y="306522"/>
                </a:lnTo>
                <a:lnTo>
                  <a:pt x="730021" y="319142"/>
                </a:lnTo>
                <a:lnTo>
                  <a:pt x="737173" y="332704"/>
                </a:lnTo>
                <a:lnTo>
                  <a:pt x="747146" y="339231"/>
                </a:lnTo>
                <a:lnTo>
                  <a:pt x="758528" y="342349"/>
                </a:lnTo>
                <a:lnTo>
                  <a:pt x="770425" y="341809"/>
                </a:lnTo>
                <a:lnTo>
                  <a:pt x="781938" y="337367"/>
                </a:lnTo>
                <a:lnTo>
                  <a:pt x="1001612" y="209224"/>
                </a:lnTo>
                <a:lnTo>
                  <a:pt x="991361" y="209224"/>
                </a:lnTo>
                <a:lnTo>
                  <a:pt x="991361" y="204017"/>
                </a:lnTo>
                <a:lnTo>
                  <a:pt x="972184" y="204017"/>
                </a:lnTo>
                <a:lnTo>
                  <a:pt x="916049" y="171272"/>
                </a:lnTo>
                <a:close/>
              </a:path>
              <a:path w="1067434" h="342900">
                <a:moveTo>
                  <a:pt x="850482" y="133024"/>
                </a:moveTo>
                <a:lnTo>
                  <a:pt x="0" y="133024"/>
                </a:lnTo>
                <a:lnTo>
                  <a:pt x="0" y="209224"/>
                </a:lnTo>
                <a:lnTo>
                  <a:pt x="851568" y="209224"/>
                </a:lnTo>
                <a:lnTo>
                  <a:pt x="916049" y="171272"/>
                </a:lnTo>
                <a:lnTo>
                  <a:pt x="850482" y="133024"/>
                </a:lnTo>
                <a:close/>
              </a:path>
              <a:path w="1067434" h="342900">
                <a:moveTo>
                  <a:pt x="1001612" y="133024"/>
                </a:moveTo>
                <a:lnTo>
                  <a:pt x="991361" y="133024"/>
                </a:lnTo>
                <a:lnTo>
                  <a:pt x="991361" y="209224"/>
                </a:lnTo>
                <a:lnTo>
                  <a:pt x="1001612" y="209224"/>
                </a:lnTo>
                <a:lnTo>
                  <a:pt x="1066927" y="171124"/>
                </a:lnTo>
                <a:lnTo>
                  <a:pt x="1001612" y="133024"/>
                </a:lnTo>
                <a:close/>
              </a:path>
              <a:path w="1067434" h="342900">
                <a:moveTo>
                  <a:pt x="972184" y="138231"/>
                </a:moveTo>
                <a:lnTo>
                  <a:pt x="916049" y="171272"/>
                </a:lnTo>
                <a:lnTo>
                  <a:pt x="972184" y="204017"/>
                </a:lnTo>
                <a:lnTo>
                  <a:pt x="972184" y="138231"/>
                </a:lnTo>
                <a:close/>
              </a:path>
              <a:path w="1067434" h="342900">
                <a:moveTo>
                  <a:pt x="991361" y="138231"/>
                </a:moveTo>
                <a:lnTo>
                  <a:pt x="972184" y="138231"/>
                </a:lnTo>
                <a:lnTo>
                  <a:pt x="972184" y="204017"/>
                </a:lnTo>
                <a:lnTo>
                  <a:pt x="991361" y="204017"/>
                </a:lnTo>
                <a:lnTo>
                  <a:pt x="991361" y="138231"/>
                </a:lnTo>
                <a:close/>
              </a:path>
              <a:path w="1067434" h="342900">
                <a:moveTo>
                  <a:pt x="764496" y="0"/>
                </a:moveTo>
                <a:lnTo>
                  <a:pt x="725574" y="29429"/>
                </a:lnTo>
                <a:lnTo>
                  <a:pt x="724817" y="41328"/>
                </a:lnTo>
                <a:lnTo>
                  <a:pt x="727730" y="52765"/>
                </a:lnTo>
                <a:lnTo>
                  <a:pt x="734068" y="62843"/>
                </a:lnTo>
                <a:lnTo>
                  <a:pt x="743585" y="70667"/>
                </a:lnTo>
                <a:lnTo>
                  <a:pt x="916049" y="171272"/>
                </a:lnTo>
                <a:lnTo>
                  <a:pt x="972184" y="138231"/>
                </a:lnTo>
                <a:lnTo>
                  <a:pt x="991361" y="138231"/>
                </a:lnTo>
                <a:lnTo>
                  <a:pt x="991361" y="133024"/>
                </a:lnTo>
                <a:lnTo>
                  <a:pt x="1001612" y="133024"/>
                </a:lnTo>
                <a:lnTo>
                  <a:pt x="781938" y="4881"/>
                </a:lnTo>
                <a:lnTo>
                  <a:pt x="774836" y="1659"/>
                </a:lnTo>
                <a:lnTo>
                  <a:pt x="7644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0400" y="16954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0400" y="16954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" y="3714750"/>
            <a:ext cx="2819400" cy="990600"/>
          </a:xfrm>
          <a:custGeom>
            <a:avLst/>
            <a:gdLst/>
            <a:ahLst/>
            <a:cxnLst/>
            <a:rect l="l" t="t" r="r" b="b"/>
            <a:pathLst>
              <a:path w="2819400" h="990600">
                <a:moveTo>
                  <a:pt x="0" y="990600"/>
                </a:moveTo>
                <a:lnTo>
                  <a:pt x="2819400" y="990600"/>
                </a:lnTo>
                <a:lnTo>
                  <a:pt x="28194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0225" y="3775729"/>
            <a:ext cx="2573655" cy="920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lizat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 over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34701" y="1755392"/>
            <a:ext cx="916775" cy="1645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00" y="14668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1000" y="14668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5405" y="1489639"/>
            <a:ext cx="770723" cy="1815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22600" y="3943350"/>
            <a:ext cx="3124200" cy="990600"/>
          </a:xfrm>
          <a:custGeom>
            <a:avLst/>
            <a:gdLst/>
            <a:ahLst/>
            <a:cxnLst/>
            <a:rect l="l" t="t" r="r" b="b"/>
            <a:pathLst>
              <a:path w="3124200" h="990600">
                <a:moveTo>
                  <a:pt x="0" y="990600"/>
                </a:moveTo>
                <a:lnTo>
                  <a:pt x="3124200" y="990600"/>
                </a:lnTo>
                <a:lnTo>
                  <a:pt x="3124200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076448" y="4071435"/>
            <a:ext cx="2924175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Parallelization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700" spc="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2700">
              <a:latin typeface="Arial"/>
              <a:cs typeface="Arial"/>
            </a:endParaRPr>
          </a:p>
          <a:p>
            <a:pPr marL="92710" algn="ctr">
              <a:lnSpc>
                <a:spcPct val="100000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intermediate</a:t>
            </a:r>
            <a:r>
              <a:rPr sz="2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10300" y="3752850"/>
            <a:ext cx="2819400" cy="9906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3025" marR="64135" indent="17843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n o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ps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15100" y="15049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2514600" y="1066800"/>
                </a:moveTo>
                <a:lnTo>
                  <a:pt x="0" y="1066800"/>
                </a:lnTo>
                <a:lnTo>
                  <a:pt x="1257300" y="2133600"/>
                </a:lnTo>
                <a:lnTo>
                  <a:pt x="2514600" y="1066800"/>
                </a:lnTo>
                <a:close/>
              </a:path>
              <a:path w="2514600" h="2133600">
                <a:moveTo>
                  <a:pt x="1885950" y="0"/>
                </a:moveTo>
                <a:lnTo>
                  <a:pt x="628650" y="0"/>
                </a:lnTo>
                <a:lnTo>
                  <a:pt x="628650" y="1066800"/>
                </a:lnTo>
                <a:lnTo>
                  <a:pt x="1885950" y="1066800"/>
                </a:lnTo>
                <a:lnTo>
                  <a:pt x="18859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15100" y="1504950"/>
            <a:ext cx="2514600" cy="2133600"/>
          </a:xfrm>
          <a:custGeom>
            <a:avLst/>
            <a:gdLst/>
            <a:ahLst/>
            <a:cxnLst/>
            <a:rect l="l" t="t" r="r" b="b"/>
            <a:pathLst>
              <a:path w="2514600" h="2133600">
                <a:moveTo>
                  <a:pt x="0" y="1066800"/>
                </a:moveTo>
                <a:lnTo>
                  <a:pt x="628650" y="1066800"/>
                </a:lnTo>
                <a:lnTo>
                  <a:pt x="628650" y="0"/>
                </a:lnTo>
                <a:lnTo>
                  <a:pt x="1885950" y="0"/>
                </a:lnTo>
                <a:lnTo>
                  <a:pt x="1885950" y="1066800"/>
                </a:lnTo>
                <a:lnTo>
                  <a:pt x="2514600" y="1066800"/>
                </a:lnTo>
                <a:lnTo>
                  <a:pt x="1257300" y="2133600"/>
                </a:lnTo>
                <a:lnTo>
                  <a:pt x="0" y="1066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08297" y="1524310"/>
            <a:ext cx="1047100" cy="1718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07280" y="2735264"/>
            <a:ext cx="5715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689" y="0"/>
                </a:lnTo>
              </a:path>
            </a:pathLst>
          </a:custGeom>
          <a:ln w="2320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07280" y="2688524"/>
            <a:ext cx="5715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689" y="0"/>
                </a:lnTo>
              </a:path>
            </a:pathLst>
          </a:custGeom>
          <a:ln w="23406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07280" y="2649562"/>
            <a:ext cx="5715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689" y="0"/>
                </a:lnTo>
              </a:path>
            </a:pathLst>
          </a:custGeom>
          <a:ln w="811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133350"/>
            <a:ext cx="4343400" cy="1104900"/>
          </a:xfrm>
          <a:custGeom>
            <a:avLst/>
            <a:gdLst/>
            <a:ahLst/>
            <a:cxnLst/>
            <a:rect l="l" t="t" r="r" b="b"/>
            <a:pathLst>
              <a:path w="4343400" h="1104900">
                <a:moveTo>
                  <a:pt x="0" y="1104900"/>
                </a:moveTo>
                <a:lnTo>
                  <a:pt x="4343400" y="1104900"/>
                </a:lnTo>
                <a:lnTo>
                  <a:pt x="4343400" y="0"/>
                </a:lnTo>
                <a:lnTo>
                  <a:pt x="0" y="0"/>
                </a:lnTo>
                <a:lnTo>
                  <a:pt x="0" y="11049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909" rIns="0" bIns="0" rtlCol="0">
            <a:spAutoFit/>
          </a:bodyPr>
          <a:lstStyle/>
          <a:p>
            <a:pPr marL="187960">
              <a:lnSpc>
                <a:spcPct val="100000"/>
              </a:lnSpc>
            </a:pP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is b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r: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3350"/>
            <a:ext cx="43434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 b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15049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nging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3350"/>
            <a:ext cx="43434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 b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1907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896619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Depend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5049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nging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33350"/>
            <a:ext cx="8153400" cy="685800"/>
          </a:xfrm>
          <a:custGeom>
            <a:avLst/>
            <a:gdLst/>
            <a:ahLst/>
            <a:cxnLst/>
            <a:rect l="l" t="t" r="r" b="b"/>
            <a:pathLst>
              <a:path w="8153400" h="685800">
                <a:moveTo>
                  <a:pt x="80391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8049805" y="685305"/>
                </a:lnTo>
                <a:lnTo>
                  <a:pt x="8090502" y="673614"/>
                </a:lnTo>
                <a:lnTo>
                  <a:pt x="8123390" y="648694"/>
                </a:lnTo>
                <a:lnTo>
                  <a:pt x="8145383" y="613628"/>
                </a:lnTo>
                <a:lnTo>
                  <a:pt x="8153400" y="571500"/>
                </a:lnTo>
                <a:lnTo>
                  <a:pt x="8152905" y="103594"/>
                </a:lnTo>
                <a:lnTo>
                  <a:pt x="8141214" y="62897"/>
                </a:lnTo>
                <a:lnTo>
                  <a:pt x="8116294" y="30009"/>
                </a:lnTo>
                <a:lnTo>
                  <a:pt x="8081228" y="8016"/>
                </a:lnTo>
                <a:lnTo>
                  <a:pt x="803910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22" rIns="0" bIns="0" rtlCol="0">
            <a:spAutoFit/>
          </a:bodyPr>
          <a:lstStyle/>
          <a:p>
            <a:pPr marL="597535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Facilitate</a:t>
            </a:r>
            <a:r>
              <a:rPr sz="4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 Shared</a:t>
            </a:r>
            <a:r>
              <a:rPr sz="4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Environment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74952" y="2648013"/>
            <a:ext cx="882015" cy="1998345"/>
          </a:xfrm>
          <a:custGeom>
            <a:avLst/>
            <a:gdLst/>
            <a:ahLst/>
            <a:cxnLst/>
            <a:rect l="l" t="t" r="r" b="b"/>
            <a:pathLst>
              <a:path w="882014" h="1998345">
                <a:moveTo>
                  <a:pt x="0" y="1998345"/>
                </a:moveTo>
                <a:lnTo>
                  <a:pt x="881875" y="1998345"/>
                </a:lnTo>
                <a:lnTo>
                  <a:pt x="881875" y="0"/>
                </a:lnTo>
                <a:lnTo>
                  <a:pt x="0" y="0"/>
                </a:lnTo>
                <a:lnTo>
                  <a:pt x="0" y="1998345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2343" y="3465066"/>
            <a:ext cx="254635" cy="5702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Rack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71876" y="1444289"/>
            <a:ext cx="65722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72679" y="2757423"/>
          <a:ext cx="661403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50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B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95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63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76665" y="2757423"/>
          <a:ext cx="661403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50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9F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95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63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C2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48317" y="2757423"/>
          <a:ext cx="661403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50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82B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95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AB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63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D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19969" y="2757423"/>
          <a:ext cx="661403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50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D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5DF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95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63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9F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91621" y="2757423"/>
          <a:ext cx="661403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550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79F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95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563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608F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582">
                <a:tc>
                  <a:txBody>
                    <a:bodyPr/>
                    <a:lstStyle/>
                    <a:p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EC28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171700" y="1800834"/>
          <a:ext cx="2424427" cy="496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1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468"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79FF79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33A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3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21B1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4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5FFF3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B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3350"/>
            <a:ext cx="4343400" cy="11049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74930">
              <a:lnSpc>
                <a:spcPct val="100000"/>
              </a:lnSpc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is b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1907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896619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Depend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tasks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5049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10858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Fre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ch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nging</a:t>
            </a:r>
            <a:r>
              <a:rPr sz="3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2876550"/>
            <a:ext cx="4953000" cy="51435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671195">
              <a:lnSpc>
                <a:spcPct val="100000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Inter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cti</a:t>
            </a:r>
            <a:r>
              <a:rPr sz="32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alysis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285750"/>
            <a:ext cx="3352800" cy="8382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52641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" y="2266950"/>
            <a:ext cx="3352800" cy="12954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480059" marR="133985" indent="-451484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Sim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lif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paral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el 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5400" y="1200150"/>
            <a:ext cx="1170940" cy="978535"/>
          </a:xfrm>
          <a:custGeom>
            <a:avLst/>
            <a:gdLst/>
            <a:ahLst/>
            <a:cxnLst/>
            <a:rect l="l" t="t" r="r" b="b"/>
            <a:pathLst>
              <a:path w="1170939" h="978535">
                <a:moveTo>
                  <a:pt x="1170432" y="489203"/>
                </a:moveTo>
                <a:lnTo>
                  <a:pt x="0" y="489203"/>
                </a:lnTo>
                <a:lnTo>
                  <a:pt x="585216" y="978407"/>
                </a:lnTo>
                <a:lnTo>
                  <a:pt x="1170432" y="489203"/>
                </a:lnTo>
                <a:close/>
              </a:path>
              <a:path w="1170939" h="978535">
                <a:moveTo>
                  <a:pt x="877824" y="0"/>
                </a:moveTo>
                <a:lnTo>
                  <a:pt x="292608" y="0"/>
                </a:lnTo>
                <a:lnTo>
                  <a:pt x="292608" y="489203"/>
                </a:lnTo>
                <a:lnTo>
                  <a:pt x="877824" y="489203"/>
                </a:lnTo>
                <a:lnTo>
                  <a:pt x="877824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5400" y="1200150"/>
            <a:ext cx="1170940" cy="978535"/>
          </a:xfrm>
          <a:custGeom>
            <a:avLst/>
            <a:gdLst/>
            <a:ahLst/>
            <a:cxnLst/>
            <a:rect l="l" t="t" r="r" b="b"/>
            <a:pathLst>
              <a:path w="1170939" h="978535">
                <a:moveTo>
                  <a:pt x="0" y="489203"/>
                </a:moveTo>
                <a:lnTo>
                  <a:pt x="292608" y="489203"/>
                </a:lnTo>
                <a:lnTo>
                  <a:pt x="292608" y="0"/>
                </a:lnTo>
                <a:lnTo>
                  <a:pt x="877824" y="0"/>
                </a:lnTo>
                <a:lnTo>
                  <a:pt x="877824" y="489203"/>
                </a:lnTo>
                <a:lnTo>
                  <a:pt x="1170432" y="489203"/>
                </a:lnTo>
                <a:lnTo>
                  <a:pt x="585216" y="978407"/>
                </a:lnTo>
                <a:lnTo>
                  <a:pt x="0" y="489203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2400" y="2343150"/>
            <a:ext cx="990600" cy="1143000"/>
          </a:xfrm>
          <a:custGeom>
            <a:avLst/>
            <a:gdLst/>
            <a:ahLst/>
            <a:cxnLst/>
            <a:rect l="l" t="t" r="r" b="b"/>
            <a:pathLst>
              <a:path w="990600" h="1143000">
                <a:moveTo>
                  <a:pt x="495300" y="0"/>
                </a:moveTo>
                <a:lnTo>
                  <a:pt x="495300" y="285750"/>
                </a:lnTo>
                <a:lnTo>
                  <a:pt x="0" y="285750"/>
                </a:lnTo>
                <a:lnTo>
                  <a:pt x="0" y="857250"/>
                </a:lnTo>
                <a:lnTo>
                  <a:pt x="495300" y="857250"/>
                </a:lnTo>
                <a:lnTo>
                  <a:pt x="495300" y="1143000"/>
                </a:lnTo>
                <a:lnTo>
                  <a:pt x="990600" y="571500"/>
                </a:lnTo>
                <a:lnTo>
                  <a:pt x="49530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2400" y="2343150"/>
            <a:ext cx="990600" cy="1143000"/>
          </a:xfrm>
          <a:custGeom>
            <a:avLst/>
            <a:gdLst/>
            <a:ahLst/>
            <a:cxnLst/>
            <a:rect l="l" t="t" r="r" b="b"/>
            <a:pathLst>
              <a:path w="990600" h="1143000">
                <a:moveTo>
                  <a:pt x="0" y="285750"/>
                </a:moveTo>
                <a:lnTo>
                  <a:pt x="495300" y="285750"/>
                </a:lnTo>
                <a:lnTo>
                  <a:pt x="495300" y="0"/>
                </a:lnTo>
                <a:lnTo>
                  <a:pt x="990600" y="571500"/>
                </a:lnTo>
                <a:lnTo>
                  <a:pt x="495300" y="1143000"/>
                </a:lnTo>
                <a:lnTo>
                  <a:pt x="495300" y="857250"/>
                </a:lnTo>
                <a:lnTo>
                  <a:pt x="0" y="857250"/>
                </a:lnTo>
                <a:lnTo>
                  <a:pt x="0" y="2857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34000" y="2266950"/>
            <a:ext cx="3352800" cy="144780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 marR="31115" indent="-114935"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Ap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lica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with 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- 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asks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597" y="657524"/>
            <a:ext cx="7265034" cy="305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Cloud Computing:</a:t>
            </a:r>
            <a:endParaRPr sz="5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5050">
              <a:latin typeface="Times New Roman"/>
              <a:cs typeface="Times New Roman"/>
            </a:endParaRPr>
          </a:p>
          <a:p>
            <a:pPr algn="ctr">
              <a:lnSpc>
                <a:spcPts val="6320"/>
              </a:lnSpc>
              <a:tabLst>
                <a:tab pos="1104265" algn="l"/>
                <a:tab pos="4457065" algn="l"/>
                <a:tab pos="5753100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An	Important	Big	Data</a:t>
            </a:r>
            <a:endParaRPr sz="5400">
              <a:latin typeface="Arial"/>
              <a:cs typeface="Arial"/>
            </a:endParaRPr>
          </a:p>
          <a:p>
            <a:pPr marL="2540" algn="ctr">
              <a:lnSpc>
                <a:spcPts val="6320"/>
              </a:lnSpc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Enabler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7633334" cy="2807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3745"/>
              </a:lnSpc>
              <a:buFont typeface="Arial"/>
              <a:buChar char="•"/>
              <a:tabLst>
                <a:tab pos="469900" algn="l"/>
              </a:tabLst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ke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case</a:t>
            </a:r>
            <a:r>
              <a:rPr sz="32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ss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Clo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3550">
              <a:latin typeface="Times New Roman"/>
              <a:cs typeface="Times New Roman"/>
            </a:endParaRPr>
          </a:p>
          <a:p>
            <a:pPr marL="469900" marR="1830070" indent="-457200">
              <a:lnSpc>
                <a:spcPct val="9500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Express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 the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asticity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 Clo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 C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vides val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yna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sses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1485900"/>
            <a:ext cx="5225161" cy="3657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42534" y="133350"/>
            <a:ext cx="3601720" cy="2057400"/>
          </a:xfrm>
          <a:custGeom>
            <a:avLst/>
            <a:gdLst/>
            <a:ahLst/>
            <a:cxnLst/>
            <a:rect l="l" t="t" r="r" b="b"/>
            <a:pathLst>
              <a:path w="3601720" h="2057400">
                <a:moveTo>
                  <a:pt x="3258566" y="0"/>
                </a:moveTo>
                <a:lnTo>
                  <a:pt x="362965" y="0"/>
                </a:lnTo>
                <a:lnTo>
                  <a:pt x="334845" y="1136"/>
                </a:lnTo>
                <a:lnTo>
                  <a:pt x="280570" y="9966"/>
                </a:lnTo>
                <a:lnTo>
                  <a:pt x="229502" y="26949"/>
                </a:lnTo>
                <a:lnTo>
                  <a:pt x="182350" y="51379"/>
                </a:lnTo>
                <a:lnTo>
                  <a:pt x="139819" y="82549"/>
                </a:lnTo>
                <a:lnTo>
                  <a:pt x="102615" y="119753"/>
                </a:lnTo>
                <a:lnTo>
                  <a:pt x="71445" y="162284"/>
                </a:lnTo>
                <a:lnTo>
                  <a:pt x="47015" y="209436"/>
                </a:lnTo>
                <a:lnTo>
                  <a:pt x="30032" y="260504"/>
                </a:lnTo>
                <a:lnTo>
                  <a:pt x="21202" y="314779"/>
                </a:lnTo>
                <a:lnTo>
                  <a:pt x="20065" y="342900"/>
                </a:lnTo>
                <a:lnTo>
                  <a:pt x="20065" y="1200150"/>
                </a:lnTo>
                <a:lnTo>
                  <a:pt x="0" y="1448562"/>
                </a:lnTo>
                <a:lnTo>
                  <a:pt x="20065" y="1714500"/>
                </a:lnTo>
                <a:lnTo>
                  <a:pt x="21202" y="1742620"/>
                </a:lnTo>
                <a:lnTo>
                  <a:pt x="24554" y="1770114"/>
                </a:lnTo>
                <a:lnTo>
                  <a:pt x="37549" y="1822874"/>
                </a:lnTo>
                <a:lnTo>
                  <a:pt x="58343" y="1872072"/>
                </a:lnTo>
                <a:lnTo>
                  <a:pt x="86231" y="1917003"/>
                </a:lnTo>
                <a:lnTo>
                  <a:pt x="120507" y="1956958"/>
                </a:lnTo>
                <a:lnTo>
                  <a:pt x="160462" y="1991234"/>
                </a:lnTo>
                <a:lnTo>
                  <a:pt x="205393" y="2019122"/>
                </a:lnTo>
                <a:lnTo>
                  <a:pt x="254591" y="2039916"/>
                </a:lnTo>
                <a:lnTo>
                  <a:pt x="307351" y="2052911"/>
                </a:lnTo>
                <a:lnTo>
                  <a:pt x="362965" y="2057400"/>
                </a:lnTo>
                <a:lnTo>
                  <a:pt x="3258566" y="2057400"/>
                </a:lnTo>
                <a:lnTo>
                  <a:pt x="3314180" y="2052911"/>
                </a:lnTo>
                <a:lnTo>
                  <a:pt x="3366940" y="2039916"/>
                </a:lnTo>
                <a:lnTo>
                  <a:pt x="3416138" y="2019122"/>
                </a:lnTo>
                <a:lnTo>
                  <a:pt x="3461069" y="1991234"/>
                </a:lnTo>
                <a:lnTo>
                  <a:pt x="3501024" y="1956958"/>
                </a:lnTo>
                <a:lnTo>
                  <a:pt x="3535300" y="1917003"/>
                </a:lnTo>
                <a:lnTo>
                  <a:pt x="3563188" y="1872072"/>
                </a:lnTo>
                <a:lnTo>
                  <a:pt x="3583982" y="1822874"/>
                </a:lnTo>
                <a:lnTo>
                  <a:pt x="3596977" y="1770114"/>
                </a:lnTo>
                <a:lnTo>
                  <a:pt x="3601466" y="1714500"/>
                </a:lnTo>
                <a:lnTo>
                  <a:pt x="3601466" y="342900"/>
                </a:lnTo>
                <a:lnTo>
                  <a:pt x="3596977" y="287285"/>
                </a:lnTo>
                <a:lnTo>
                  <a:pt x="3583982" y="234525"/>
                </a:lnTo>
                <a:lnTo>
                  <a:pt x="3563188" y="185327"/>
                </a:lnTo>
                <a:lnTo>
                  <a:pt x="3535300" y="140396"/>
                </a:lnTo>
                <a:lnTo>
                  <a:pt x="3501024" y="100441"/>
                </a:lnTo>
                <a:lnTo>
                  <a:pt x="3461069" y="66165"/>
                </a:lnTo>
                <a:lnTo>
                  <a:pt x="3416138" y="38277"/>
                </a:lnTo>
                <a:lnTo>
                  <a:pt x="3366940" y="17483"/>
                </a:lnTo>
                <a:lnTo>
                  <a:pt x="3314180" y="4488"/>
                </a:lnTo>
                <a:lnTo>
                  <a:pt x="3286686" y="1136"/>
                </a:lnTo>
                <a:lnTo>
                  <a:pt x="3258566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2534" y="133350"/>
            <a:ext cx="3601720" cy="2057400"/>
          </a:xfrm>
          <a:custGeom>
            <a:avLst/>
            <a:gdLst/>
            <a:ahLst/>
            <a:cxnLst/>
            <a:rect l="l" t="t" r="r" b="b"/>
            <a:pathLst>
              <a:path w="3601720" h="2057400">
                <a:moveTo>
                  <a:pt x="20065" y="342900"/>
                </a:moveTo>
                <a:lnTo>
                  <a:pt x="24554" y="287285"/>
                </a:lnTo>
                <a:lnTo>
                  <a:pt x="37549" y="234525"/>
                </a:lnTo>
                <a:lnTo>
                  <a:pt x="58343" y="185327"/>
                </a:lnTo>
                <a:lnTo>
                  <a:pt x="86231" y="140396"/>
                </a:lnTo>
                <a:lnTo>
                  <a:pt x="120507" y="100441"/>
                </a:lnTo>
                <a:lnTo>
                  <a:pt x="160462" y="66165"/>
                </a:lnTo>
                <a:lnTo>
                  <a:pt x="205393" y="38277"/>
                </a:lnTo>
                <a:lnTo>
                  <a:pt x="254591" y="17483"/>
                </a:lnTo>
                <a:lnTo>
                  <a:pt x="307351" y="4488"/>
                </a:lnTo>
                <a:lnTo>
                  <a:pt x="362965" y="0"/>
                </a:lnTo>
                <a:lnTo>
                  <a:pt x="616965" y="0"/>
                </a:lnTo>
                <a:lnTo>
                  <a:pt x="1512315" y="0"/>
                </a:lnTo>
                <a:lnTo>
                  <a:pt x="3258566" y="0"/>
                </a:lnTo>
                <a:lnTo>
                  <a:pt x="3286686" y="1136"/>
                </a:lnTo>
                <a:lnTo>
                  <a:pt x="3340961" y="9966"/>
                </a:lnTo>
                <a:lnTo>
                  <a:pt x="3392029" y="26949"/>
                </a:lnTo>
                <a:lnTo>
                  <a:pt x="3439181" y="51379"/>
                </a:lnTo>
                <a:lnTo>
                  <a:pt x="3481712" y="82549"/>
                </a:lnTo>
                <a:lnTo>
                  <a:pt x="3518916" y="119753"/>
                </a:lnTo>
                <a:lnTo>
                  <a:pt x="3550086" y="162284"/>
                </a:lnTo>
                <a:lnTo>
                  <a:pt x="3574516" y="209436"/>
                </a:lnTo>
                <a:lnTo>
                  <a:pt x="3591499" y="260504"/>
                </a:lnTo>
                <a:lnTo>
                  <a:pt x="3600329" y="314779"/>
                </a:lnTo>
                <a:lnTo>
                  <a:pt x="3601466" y="342900"/>
                </a:lnTo>
                <a:lnTo>
                  <a:pt x="3601466" y="1200150"/>
                </a:lnTo>
                <a:lnTo>
                  <a:pt x="3601466" y="1714500"/>
                </a:lnTo>
                <a:lnTo>
                  <a:pt x="3600329" y="1742620"/>
                </a:lnTo>
                <a:lnTo>
                  <a:pt x="3596977" y="1770114"/>
                </a:lnTo>
                <a:lnTo>
                  <a:pt x="3583982" y="1822874"/>
                </a:lnTo>
                <a:lnTo>
                  <a:pt x="3563188" y="1872072"/>
                </a:lnTo>
                <a:lnTo>
                  <a:pt x="3535300" y="1917003"/>
                </a:lnTo>
                <a:lnTo>
                  <a:pt x="3501024" y="1956958"/>
                </a:lnTo>
                <a:lnTo>
                  <a:pt x="3461069" y="1991234"/>
                </a:lnTo>
                <a:lnTo>
                  <a:pt x="3416138" y="2019122"/>
                </a:lnTo>
                <a:lnTo>
                  <a:pt x="3366940" y="2039916"/>
                </a:lnTo>
                <a:lnTo>
                  <a:pt x="3314180" y="2052911"/>
                </a:lnTo>
                <a:lnTo>
                  <a:pt x="3258566" y="2057400"/>
                </a:lnTo>
                <a:lnTo>
                  <a:pt x="1512315" y="2057400"/>
                </a:lnTo>
                <a:lnTo>
                  <a:pt x="616965" y="2057400"/>
                </a:lnTo>
                <a:lnTo>
                  <a:pt x="362965" y="2057400"/>
                </a:lnTo>
                <a:lnTo>
                  <a:pt x="334845" y="2056263"/>
                </a:lnTo>
                <a:lnTo>
                  <a:pt x="280570" y="2047433"/>
                </a:lnTo>
                <a:lnTo>
                  <a:pt x="229502" y="2030450"/>
                </a:lnTo>
                <a:lnTo>
                  <a:pt x="182350" y="2006020"/>
                </a:lnTo>
                <a:lnTo>
                  <a:pt x="139819" y="1974850"/>
                </a:lnTo>
                <a:lnTo>
                  <a:pt x="102615" y="1937646"/>
                </a:lnTo>
                <a:lnTo>
                  <a:pt x="71445" y="1895115"/>
                </a:lnTo>
                <a:lnTo>
                  <a:pt x="47015" y="1847963"/>
                </a:lnTo>
                <a:lnTo>
                  <a:pt x="30032" y="1796895"/>
                </a:lnTo>
                <a:lnTo>
                  <a:pt x="21202" y="1742620"/>
                </a:lnTo>
                <a:lnTo>
                  <a:pt x="20065" y="1714500"/>
                </a:lnTo>
                <a:lnTo>
                  <a:pt x="0" y="1448562"/>
                </a:lnTo>
                <a:lnTo>
                  <a:pt x="20065" y="1200150"/>
                </a:lnTo>
                <a:lnTo>
                  <a:pt x="20065" y="342900"/>
                </a:lnTo>
                <a:close/>
              </a:path>
            </a:pathLst>
          </a:custGeom>
          <a:ln w="9525">
            <a:solidFill>
              <a:srgbClr val="C0D2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3490" rIns="0" bIns="0" rtlCol="0">
            <a:spAutoFit/>
          </a:bodyPr>
          <a:lstStyle/>
          <a:p>
            <a:pPr marL="5639435">
              <a:lnSpc>
                <a:spcPts val="3990"/>
              </a:lnSpc>
            </a:pPr>
            <a:r>
              <a:rPr i="1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i="1" dirty="0">
                <a:solidFill>
                  <a:srgbClr val="FFFFFF"/>
                </a:solidFill>
                <a:latin typeface="Arial"/>
                <a:cs typeface="Arial"/>
              </a:rPr>
              <a:t>Scie</a:t>
            </a:r>
            <a:r>
              <a:rPr i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i="1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r>
              <a:rPr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i="1" spc="-14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endParaRPr sz="335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2813" y="832453"/>
            <a:ext cx="3208655" cy="1266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#1</a:t>
            </a:r>
            <a:r>
              <a:rPr sz="32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3200" i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lyst</a:t>
            </a:r>
            <a:r>
              <a:rPr sz="32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for eco</a:t>
            </a:r>
            <a:r>
              <a:rPr sz="32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i="1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32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gr</a:t>
            </a:r>
            <a:r>
              <a:rPr sz="3200" i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i="1" dirty="0">
                <a:solidFill>
                  <a:srgbClr val="FFFFFF"/>
                </a:solidFill>
                <a:latin typeface="Arial"/>
                <a:cs typeface="Arial"/>
              </a:rPr>
              <a:t>wth!</a:t>
            </a:r>
            <a:endParaRPr sz="3200">
              <a:latin typeface="Arial"/>
              <a:cs typeface="Arial"/>
            </a:endParaRPr>
          </a:p>
          <a:p>
            <a:pPr marL="1610995">
              <a:lnSpc>
                <a:spcPts val="2855"/>
              </a:lnSpc>
              <a:spcBef>
                <a:spcPts val="35"/>
              </a:spcBef>
            </a:pPr>
            <a:r>
              <a:rPr sz="2400" i="1" spc="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McKi</a:t>
            </a:r>
            <a:r>
              <a:rPr sz="2400" i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sey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361950"/>
            <a:ext cx="4648200" cy="8382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36322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uting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77" y="20628"/>
            <a:ext cx="6022340" cy="122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uting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anyw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ere</a:t>
            </a: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and any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40983" y="133350"/>
            <a:ext cx="2803016" cy="196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77" y="20628"/>
            <a:ext cx="6022340" cy="1222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uting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ts val="515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anyw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ere</a:t>
            </a: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and any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40983" y="133350"/>
            <a:ext cx="2803016" cy="1962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0" y="1962150"/>
            <a:ext cx="4343400" cy="16764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Arial"/>
                <a:cs typeface="Arial"/>
              </a:rPr>
              <a:t>On-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Demand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46858"/>
            <a:ext cx="7263383" cy="3521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608" y="1586483"/>
            <a:ext cx="6931152" cy="3442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23820" y="95250"/>
            <a:ext cx="6934200" cy="1298575"/>
          </a:xfrm>
          <a:custGeom>
            <a:avLst/>
            <a:gdLst/>
            <a:ahLst/>
            <a:cxnLst/>
            <a:rect l="l" t="t" r="r" b="b"/>
            <a:pathLst>
              <a:path w="6934200" h="1298575">
                <a:moveTo>
                  <a:pt x="0" y="1298448"/>
                </a:moveTo>
                <a:lnTo>
                  <a:pt x="6934200" y="1298448"/>
                </a:lnTo>
                <a:lnTo>
                  <a:pt x="6934200" y="0"/>
                </a:lnTo>
                <a:lnTo>
                  <a:pt x="0" y="0"/>
                </a:lnTo>
                <a:lnTo>
                  <a:pt x="0" y="1298448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664" rIns="0" bIns="0" rtlCol="0">
            <a:spAutoFit/>
          </a:bodyPr>
          <a:lstStyle/>
          <a:p>
            <a:pPr marL="2038350" algn="ctr">
              <a:lnSpc>
                <a:spcPct val="100000"/>
              </a:lnSpc>
            </a:pP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sz="3400" spc="-5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34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Keep fo</a:t>
            </a:r>
            <a:r>
              <a:rPr sz="3400" spc="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us on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solv</a:t>
            </a:r>
            <a:r>
              <a:rPr sz="3400" spc="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3400">
              <a:latin typeface="Arial"/>
              <a:cs typeface="Arial"/>
            </a:endParaRPr>
          </a:p>
          <a:p>
            <a:pPr marL="2038985" algn="ctr">
              <a:lnSpc>
                <a:spcPct val="100000"/>
              </a:lnSpc>
              <a:spcBef>
                <a:spcPts val="15"/>
              </a:spcBef>
            </a:pP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your pro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lem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" y="95377"/>
            <a:ext cx="1946020" cy="12952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15793" y="2282989"/>
            <a:ext cx="368935" cy="1460500"/>
          </a:xfrm>
          <a:custGeom>
            <a:avLst/>
            <a:gdLst/>
            <a:ahLst/>
            <a:cxnLst/>
            <a:rect l="l" t="t" r="r" b="b"/>
            <a:pathLst>
              <a:path w="368935" h="1460500">
                <a:moveTo>
                  <a:pt x="305066" y="0"/>
                </a:moveTo>
                <a:lnTo>
                  <a:pt x="62150" y="20"/>
                </a:lnTo>
                <a:lnTo>
                  <a:pt x="23233" y="14448"/>
                </a:lnTo>
                <a:lnTo>
                  <a:pt x="1635" y="49344"/>
                </a:lnTo>
                <a:lnTo>
                  <a:pt x="0" y="63923"/>
                </a:lnTo>
                <a:lnTo>
                  <a:pt x="24" y="1397733"/>
                </a:lnTo>
                <a:lnTo>
                  <a:pt x="14628" y="1436706"/>
                </a:lnTo>
                <a:lnTo>
                  <a:pt x="49415" y="1458405"/>
                </a:lnTo>
                <a:lnTo>
                  <a:pt x="63788" y="1460051"/>
                </a:lnTo>
                <a:lnTo>
                  <a:pt x="306843" y="1460026"/>
                </a:lnTo>
                <a:lnTo>
                  <a:pt x="345594" y="1445305"/>
                </a:lnTo>
                <a:lnTo>
                  <a:pt x="367212" y="1410346"/>
                </a:lnTo>
                <a:lnTo>
                  <a:pt x="368854" y="1395943"/>
                </a:lnTo>
                <a:lnTo>
                  <a:pt x="368833" y="62258"/>
                </a:lnTo>
                <a:lnTo>
                  <a:pt x="354207" y="23076"/>
                </a:lnTo>
                <a:lnTo>
                  <a:pt x="319393" y="1613"/>
                </a:lnTo>
                <a:lnTo>
                  <a:pt x="305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5793" y="2282989"/>
            <a:ext cx="368935" cy="1460500"/>
          </a:xfrm>
          <a:custGeom>
            <a:avLst/>
            <a:gdLst/>
            <a:ahLst/>
            <a:cxnLst/>
            <a:rect l="l" t="t" r="r" b="b"/>
            <a:pathLst>
              <a:path w="368935" h="1460500">
                <a:moveTo>
                  <a:pt x="0" y="1395943"/>
                </a:moveTo>
                <a:lnTo>
                  <a:pt x="0" y="63923"/>
                </a:lnTo>
                <a:lnTo>
                  <a:pt x="1635" y="49344"/>
                </a:lnTo>
                <a:lnTo>
                  <a:pt x="23233" y="14448"/>
                </a:lnTo>
                <a:lnTo>
                  <a:pt x="62150" y="20"/>
                </a:lnTo>
                <a:lnTo>
                  <a:pt x="305066" y="0"/>
                </a:lnTo>
                <a:lnTo>
                  <a:pt x="319393" y="1613"/>
                </a:lnTo>
                <a:lnTo>
                  <a:pt x="354207" y="23076"/>
                </a:lnTo>
                <a:lnTo>
                  <a:pt x="368833" y="62258"/>
                </a:lnTo>
                <a:lnTo>
                  <a:pt x="368854" y="1395943"/>
                </a:lnTo>
                <a:lnTo>
                  <a:pt x="367212" y="1410346"/>
                </a:lnTo>
                <a:lnTo>
                  <a:pt x="345594" y="1445305"/>
                </a:lnTo>
                <a:lnTo>
                  <a:pt x="306843" y="1460026"/>
                </a:lnTo>
                <a:lnTo>
                  <a:pt x="63788" y="1460051"/>
                </a:lnTo>
                <a:lnTo>
                  <a:pt x="49415" y="1458405"/>
                </a:lnTo>
                <a:lnTo>
                  <a:pt x="14628" y="1436706"/>
                </a:lnTo>
                <a:lnTo>
                  <a:pt x="24" y="1397733"/>
                </a:lnTo>
                <a:lnTo>
                  <a:pt x="0" y="1395943"/>
                </a:lnTo>
                <a:close/>
              </a:path>
            </a:pathLst>
          </a:custGeom>
          <a:ln w="6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5793" y="36789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6218" y="2342712"/>
            <a:ext cx="277334" cy="334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05732" y="3108608"/>
            <a:ext cx="196215" cy="538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H</a:t>
            </a:r>
            <a:r>
              <a:rPr sz="1350" dirty="0">
                <a:latin typeface="Arial"/>
                <a:cs typeface="Arial"/>
              </a:rPr>
              <a:t>Ba</a:t>
            </a: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8041" y="2289871"/>
            <a:ext cx="807085" cy="610235"/>
          </a:xfrm>
          <a:custGeom>
            <a:avLst/>
            <a:gdLst/>
            <a:ahLst/>
            <a:cxnLst/>
            <a:rect l="l" t="t" r="r" b="b"/>
            <a:pathLst>
              <a:path w="807085" h="610235">
                <a:moveTo>
                  <a:pt x="743061" y="0"/>
                </a:moveTo>
                <a:lnTo>
                  <a:pt x="63795" y="0"/>
                </a:lnTo>
                <a:lnTo>
                  <a:pt x="62038" y="24"/>
                </a:lnTo>
                <a:lnTo>
                  <a:pt x="23205" y="14730"/>
                </a:lnTo>
                <a:lnTo>
                  <a:pt x="1634" y="49672"/>
                </a:lnTo>
                <a:lnTo>
                  <a:pt x="0" y="64065"/>
                </a:lnTo>
                <a:lnTo>
                  <a:pt x="22" y="547641"/>
                </a:lnTo>
                <a:lnTo>
                  <a:pt x="14616" y="586631"/>
                </a:lnTo>
                <a:lnTo>
                  <a:pt x="49423" y="608289"/>
                </a:lnTo>
                <a:lnTo>
                  <a:pt x="63795" y="609930"/>
                </a:lnTo>
                <a:lnTo>
                  <a:pt x="744747" y="609908"/>
                </a:lnTo>
                <a:lnTo>
                  <a:pt x="783551" y="595273"/>
                </a:lnTo>
                <a:lnTo>
                  <a:pt x="805204" y="560355"/>
                </a:lnTo>
                <a:lnTo>
                  <a:pt x="806849" y="545936"/>
                </a:lnTo>
                <a:lnTo>
                  <a:pt x="806825" y="62311"/>
                </a:lnTo>
                <a:lnTo>
                  <a:pt x="792163" y="23348"/>
                </a:lnTo>
                <a:lnTo>
                  <a:pt x="757372" y="1646"/>
                </a:lnTo>
                <a:lnTo>
                  <a:pt x="7430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8041" y="2289871"/>
            <a:ext cx="807085" cy="610235"/>
          </a:xfrm>
          <a:custGeom>
            <a:avLst/>
            <a:gdLst/>
            <a:ahLst/>
            <a:cxnLst/>
            <a:rect l="l" t="t" r="r" b="b"/>
            <a:pathLst>
              <a:path w="807085" h="610235">
                <a:moveTo>
                  <a:pt x="63795" y="0"/>
                </a:moveTo>
                <a:lnTo>
                  <a:pt x="743061" y="0"/>
                </a:lnTo>
                <a:lnTo>
                  <a:pt x="757372" y="1646"/>
                </a:lnTo>
                <a:lnTo>
                  <a:pt x="792163" y="23348"/>
                </a:lnTo>
                <a:lnTo>
                  <a:pt x="806825" y="62311"/>
                </a:lnTo>
                <a:lnTo>
                  <a:pt x="806849" y="545936"/>
                </a:lnTo>
                <a:lnTo>
                  <a:pt x="805204" y="560355"/>
                </a:lnTo>
                <a:lnTo>
                  <a:pt x="783551" y="595273"/>
                </a:lnTo>
                <a:lnTo>
                  <a:pt x="744747" y="609908"/>
                </a:lnTo>
                <a:lnTo>
                  <a:pt x="63795" y="609930"/>
                </a:lnTo>
                <a:lnTo>
                  <a:pt x="49423" y="608289"/>
                </a:lnTo>
                <a:lnTo>
                  <a:pt x="14616" y="586631"/>
                </a:lnTo>
                <a:lnTo>
                  <a:pt x="22" y="547641"/>
                </a:lnTo>
                <a:lnTo>
                  <a:pt x="0" y="64065"/>
                </a:lnTo>
                <a:lnTo>
                  <a:pt x="1634" y="49672"/>
                </a:lnTo>
                <a:lnTo>
                  <a:pt x="23205" y="14730"/>
                </a:lnTo>
                <a:lnTo>
                  <a:pt x="62038" y="24"/>
                </a:lnTo>
                <a:lnTo>
                  <a:pt x="63795" y="0"/>
                </a:lnTo>
                <a:close/>
              </a:path>
            </a:pathLst>
          </a:custGeom>
          <a:ln w="6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21837" y="22898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8949" y="2500636"/>
            <a:ext cx="364490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10" dirty="0">
                <a:latin typeface="Arial"/>
                <a:cs typeface="Arial"/>
              </a:rPr>
              <a:t>Hi</a:t>
            </a:r>
            <a:r>
              <a:rPr sz="1350" spc="-15" dirty="0">
                <a:latin typeface="Arial"/>
                <a:cs typeface="Arial"/>
              </a:rPr>
              <a:t>ve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37983" y="2453155"/>
            <a:ext cx="375226" cy="3159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17494" y="2289871"/>
            <a:ext cx="806450" cy="610235"/>
          </a:xfrm>
          <a:custGeom>
            <a:avLst/>
            <a:gdLst/>
            <a:ahLst/>
            <a:cxnLst/>
            <a:rect l="l" t="t" r="r" b="b"/>
            <a:pathLst>
              <a:path w="806450" h="610235">
                <a:moveTo>
                  <a:pt x="742523" y="0"/>
                </a:moveTo>
                <a:lnTo>
                  <a:pt x="63788" y="0"/>
                </a:lnTo>
                <a:lnTo>
                  <a:pt x="62011" y="23"/>
                </a:lnTo>
                <a:lnTo>
                  <a:pt x="22980" y="14728"/>
                </a:lnTo>
                <a:lnTo>
                  <a:pt x="1607" y="49671"/>
                </a:lnTo>
                <a:lnTo>
                  <a:pt x="0" y="64065"/>
                </a:lnTo>
                <a:lnTo>
                  <a:pt x="21" y="547635"/>
                </a:lnTo>
                <a:lnTo>
                  <a:pt x="14437" y="586629"/>
                </a:lnTo>
                <a:lnTo>
                  <a:pt x="49248" y="608289"/>
                </a:lnTo>
                <a:lnTo>
                  <a:pt x="63788" y="609930"/>
                </a:lnTo>
                <a:lnTo>
                  <a:pt x="744242" y="609908"/>
                </a:lnTo>
                <a:lnTo>
                  <a:pt x="783307" y="595273"/>
                </a:lnTo>
                <a:lnTo>
                  <a:pt x="804702" y="560355"/>
                </a:lnTo>
                <a:lnTo>
                  <a:pt x="806311" y="545936"/>
                </a:lnTo>
                <a:lnTo>
                  <a:pt x="806288" y="62311"/>
                </a:lnTo>
                <a:lnTo>
                  <a:pt x="791854" y="23348"/>
                </a:lnTo>
                <a:lnTo>
                  <a:pt x="757055" y="1646"/>
                </a:lnTo>
                <a:lnTo>
                  <a:pt x="7425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7494" y="2289871"/>
            <a:ext cx="806450" cy="610235"/>
          </a:xfrm>
          <a:custGeom>
            <a:avLst/>
            <a:gdLst/>
            <a:ahLst/>
            <a:cxnLst/>
            <a:rect l="l" t="t" r="r" b="b"/>
            <a:pathLst>
              <a:path w="806450" h="610235">
                <a:moveTo>
                  <a:pt x="63788" y="0"/>
                </a:moveTo>
                <a:lnTo>
                  <a:pt x="742523" y="0"/>
                </a:lnTo>
                <a:lnTo>
                  <a:pt x="757055" y="1646"/>
                </a:lnTo>
                <a:lnTo>
                  <a:pt x="791854" y="23348"/>
                </a:lnTo>
                <a:lnTo>
                  <a:pt x="806288" y="62311"/>
                </a:lnTo>
                <a:lnTo>
                  <a:pt x="806311" y="545936"/>
                </a:lnTo>
                <a:lnTo>
                  <a:pt x="804702" y="560355"/>
                </a:lnTo>
                <a:lnTo>
                  <a:pt x="783307" y="595273"/>
                </a:lnTo>
                <a:lnTo>
                  <a:pt x="744242" y="609908"/>
                </a:lnTo>
                <a:lnTo>
                  <a:pt x="63788" y="609930"/>
                </a:lnTo>
                <a:lnTo>
                  <a:pt x="49248" y="608289"/>
                </a:lnTo>
                <a:lnTo>
                  <a:pt x="14437" y="586629"/>
                </a:lnTo>
                <a:lnTo>
                  <a:pt x="21" y="547635"/>
                </a:lnTo>
                <a:lnTo>
                  <a:pt x="0" y="64065"/>
                </a:lnTo>
                <a:lnTo>
                  <a:pt x="1607" y="49671"/>
                </a:lnTo>
                <a:lnTo>
                  <a:pt x="22980" y="14728"/>
                </a:lnTo>
                <a:lnTo>
                  <a:pt x="62011" y="23"/>
                </a:lnTo>
                <a:lnTo>
                  <a:pt x="63788" y="0"/>
                </a:lnTo>
                <a:close/>
              </a:path>
            </a:pathLst>
          </a:custGeom>
          <a:ln w="6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81282" y="228987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31309" y="2500636"/>
            <a:ext cx="271145" cy="196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10" dirty="0">
                <a:latin typeface="Arial"/>
                <a:cs typeface="Arial"/>
              </a:rPr>
              <a:t>Pi</a:t>
            </a:r>
            <a:r>
              <a:rPr sz="1350" spc="-5" dirty="0"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05854" y="2459136"/>
            <a:ext cx="221794" cy="3041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0828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4" h="1886585">
                <a:moveTo>
                  <a:pt x="304578" y="0"/>
                </a:moveTo>
                <a:lnTo>
                  <a:pt x="62153" y="20"/>
                </a:lnTo>
                <a:lnTo>
                  <a:pt x="23251" y="14633"/>
                </a:lnTo>
                <a:lnTo>
                  <a:pt x="1637" y="49522"/>
                </a:lnTo>
                <a:lnTo>
                  <a:pt x="0" y="63923"/>
                </a:lnTo>
                <a:lnTo>
                  <a:pt x="21" y="1824004"/>
                </a:lnTo>
                <a:lnTo>
                  <a:pt x="14597" y="1862985"/>
                </a:lnTo>
                <a:lnTo>
                  <a:pt x="49416" y="1884641"/>
                </a:lnTo>
                <a:lnTo>
                  <a:pt x="63796" y="1886282"/>
                </a:lnTo>
                <a:lnTo>
                  <a:pt x="306243" y="1886261"/>
                </a:lnTo>
                <a:lnTo>
                  <a:pt x="345270" y="1871653"/>
                </a:lnTo>
                <a:lnTo>
                  <a:pt x="366753" y="1836761"/>
                </a:lnTo>
                <a:lnTo>
                  <a:pt x="368373" y="1822350"/>
                </a:lnTo>
                <a:lnTo>
                  <a:pt x="368353" y="62278"/>
                </a:lnTo>
                <a:lnTo>
                  <a:pt x="353891" y="23309"/>
                </a:lnTo>
                <a:lnTo>
                  <a:pt x="319068" y="1642"/>
                </a:lnTo>
                <a:lnTo>
                  <a:pt x="3045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0828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4" h="1886585">
                <a:moveTo>
                  <a:pt x="0" y="1822350"/>
                </a:moveTo>
                <a:lnTo>
                  <a:pt x="0" y="63923"/>
                </a:lnTo>
                <a:lnTo>
                  <a:pt x="1637" y="49522"/>
                </a:lnTo>
                <a:lnTo>
                  <a:pt x="23251" y="14633"/>
                </a:lnTo>
                <a:lnTo>
                  <a:pt x="62153" y="20"/>
                </a:lnTo>
                <a:lnTo>
                  <a:pt x="304578" y="0"/>
                </a:lnTo>
                <a:lnTo>
                  <a:pt x="319068" y="1642"/>
                </a:lnTo>
                <a:lnTo>
                  <a:pt x="353891" y="23309"/>
                </a:lnTo>
                <a:lnTo>
                  <a:pt x="368353" y="62278"/>
                </a:lnTo>
                <a:lnTo>
                  <a:pt x="368373" y="1822350"/>
                </a:lnTo>
                <a:lnTo>
                  <a:pt x="366753" y="1836761"/>
                </a:lnTo>
                <a:lnTo>
                  <a:pt x="345270" y="1871653"/>
                </a:lnTo>
                <a:lnTo>
                  <a:pt x="306243" y="1886261"/>
                </a:lnTo>
                <a:lnTo>
                  <a:pt x="304578" y="1886282"/>
                </a:lnTo>
                <a:lnTo>
                  <a:pt x="63796" y="1886282"/>
                </a:lnTo>
                <a:lnTo>
                  <a:pt x="49416" y="1884641"/>
                </a:lnTo>
                <a:lnTo>
                  <a:pt x="14597" y="1862985"/>
                </a:lnTo>
                <a:lnTo>
                  <a:pt x="21" y="1824004"/>
                </a:lnTo>
                <a:lnTo>
                  <a:pt x="0" y="1822350"/>
                </a:lnTo>
                <a:close/>
              </a:path>
            </a:pathLst>
          </a:custGeom>
          <a:ln w="6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0828" y="41032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30574" y="3254970"/>
            <a:ext cx="196215" cy="8420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Z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-5" dirty="0">
                <a:latin typeface="Arial"/>
                <a:cs typeface="Arial"/>
              </a:rPr>
              <a:t>o</a:t>
            </a:r>
            <a:r>
              <a:rPr sz="1350" dirty="0">
                <a:latin typeface="Arial"/>
                <a:cs typeface="Arial"/>
              </a:rPr>
              <a:t>k</a:t>
            </a:r>
            <a:r>
              <a:rPr sz="1350" spc="-5" dirty="0">
                <a:latin typeface="Arial"/>
                <a:cs typeface="Arial"/>
              </a:rPr>
              <a:t>ee</a:t>
            </a:r>
            <a:r>
              <a:rPr sz="1350" dirty="0">
                <a:latin typeface="Arial"/>
                <a:cs typeface="Arial"/>
              </a:rPr>
              <a:t>p</a:t>
            </a:r>
            <a:r>
              <a:rPr sz="1350" spc="-5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r</a:t>
            </a:r>
            <a:endParaRPr sz="13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59791" y="2364038"/>
            <a:ext cx="343947" cy="234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61045" y="2287742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305136" y="0"/>
                </a:moveTo>
                <a:lnTo>
                  <a:pt x="61981" y="25"/>
                </a:lnTo>
                <a:lnTo>
                  <a:pt x="23191" y="14754"/>
                </a:lnTo>
                <a:lnTo>
                  <a:pt x="1634" y="49724"/>
                </a:lnTo>
                <a:lnTo>
                  <a:pt x="0" y="64135"/>
                </a:lnTo>
                <a:lnTo>
                  <a:pt x="23" y="972405"/>
                </a:lnTo>
                <a:lnTo>
                  <a:pt x="14640" y="1011576"/>
                </a:lnTo>
                <a:lnTo>
                  <a:pt x="49432" y="1033071"/>
                </a:lnTo>
                <a:lnTo>
                  <a:pt x="63788" y="1034689"/>
                </a:lnTo>
                <a:lnTo>
                  <a:pt x="306879" y="1034665"/>
                </a:lnTo>
                <a:lnTo>
                  <a:pt x="345650" y="1020144"/>
                </a:lnTo>
                <a:lnTo>
                  <a:pt x="367282" y="985194"/>
                </a:lnTo>
                <a:lnTo>
                  <a:pt x="368925" y="970624"/>
                </a:lnTo>
                <a:lnTo>
                  <a:pt x="368899" y="62321"/>
                </a:lnTo>
                <a:lnTo>
                  <a:pt x="354219" y="23337"/>
                </a:lnTo>
                <a:lnTo>
                  <a:pt x="319440" y="1645"/>
                </a:lnTo>
                <a:lnTo>
                  <a:pt x="305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61045" y="2287742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0" y="970624"/>
                </a:moveTo>
                <a:lnTo>
                  <a:pt x="0" y="64135"/>
                </a:lnTo>
                <a:lnTo>
                  <a:pt x="1634" y="49724"/>
                </a:lnTo>
                <a:lnTo>
                  <a:pt x="23191" y="14754"/>
                </a:lnTo>
                <a:lnTo>
                  <a:pt x="61981" y="25"/>
                </a:lnTo>
                <a:lnTo>
                  <a:pt x="305136" y="0"/>
                </a:lnTo>
                <a:lnTo>
                  <a:pt x="319440" y="1645"/>
                </a:lnTo>
                <a:lnTo>
                  <a:pt x="354219" y="23337"/>
                </a:lnTo>
                <a:lnTo>
                  <a:pt x="368899" y="62321"/>
                </a:lnTo>
                <a:lnTo>
                  <a:pt x="368925" y="970624"/>
                </a:lnTo>
                <a:lnTo>
                  <a:pt x="367282" y="985194"/>
                </a:lnTo>
                <a:lnTo>
                  <a:pt x="345650" y="1020144"/>
                </a:lnTo>
                <a:lnTo>
                  <a:pt x="306879" y="1034665"/>
                </a:lnTo>
                <a:lnTo>
                  <a:pt x="63788" y="1034689"/>
                </a:lnTo>
                <a:lnTo>
                  <a:pt x="49432" y="1033071"/>
                </a:lnTo>
                <a:lnTo>
                  <a:pt x="14640" y="1011576"/>
                </a:lnTo>
                <a:lnTo>
                  <a:pt x="23" y="972405"/>
                </a:lnTo>
                <a:lnTo>
                  <a:pt x="0" y="970624"/>
                </a:lnTo>
                <a:close/>
              </a:path>
            </a:pathLst>
          </a:custGeom>
          <a:ln w="6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61045" y="3258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350984" y="2729184"/>
            <a:ext cx="196215" cy="538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Gi</a:t>
            </a:r>
            <a:r>
              <a:rPr sz="1350" dirty="0">
                <a:latin typeface="Arial"/>
                <a:cs typeface="Arial"/>
              </a:rPr>
              <a:t>r</a:t>
            </a:r>
            <a:r>
              <a:rPr sz="1350" spc="-5" dirty="0">
                <a:latin typeface="Arial"/>
                <a:cs typeface="Arial"/>
              </a:rPr>
              <a:t>ap</a:t>
            </a:r>
            <a:r>
              <a:rPr sz="1350" dirty="0">
                <a:latin typeface="Arial"/>
                <a:cs typeface="Arial"/>
              </a:rPr>
              <a:t>h</a:t>
            </a:r>
            <a:endParaRPr sz="13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88656" y="2319271"/>
            <a:ext cx="302991" cy="3703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9387" y="2286181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304570" y="0"/>
                </a:moveTo>
                <a:lnTo>
                  <a:pt x="62035" y="23"/>
                </a:lnTo>
                <a:lnTo>
                  <a:pt x="23186" y="14728"/>
                </a:lnTo>
                <a:lnTo>
                  <a:pt x="1632" y="49671"/>
                </a:lnTo>
                <a:lnTo>
                  <a:pt x="0" y="64065"/>
                </a:lnTo>
                <a:lnTo>
                  <a:pt x="25" y="972367"/>
                </a:lnTo>
                <a:lnTo>
                  <a:pt x="14636" y="1011351"/>
                </a:lnTo>
                <a:lnTo>
                  <a:pt x="49418" y="1033044"/>
                </a:lnTo>
                <a:lnTo>
                  <a:pt x="63788" y="1034689"/>
                </a:lnTo>
                <a:lnTo>
                  <a:pt x="306377" y="1034663"/>
                </a:lnTo>
                <a:lnTo>
                  <a:pt x="345166" y="1019935"/>
                </a:lnTo>
                <a:lnTo>
                  <a:pt x="366724" y="984965"/>
                </a:lnTo>
                <a:lnTo>
                  <a:pt x="368358" y="970553"/>
                </a:lnTo>
                <a:lnTo>
                  <a:pt x="368335" y="62311"/>
                </a:lnTo>
                <a:lnTo>
                  <a:pt x="353718" y="23348"/>
                </a:lnTo>
                <a:lnTo>
                  <a:pt x="318926" y="1646"/>
                </a:lnTo>
                <a:lnTo>
                  <a:pt x="304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79387" y="2286181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0" y="970553"/>
                </a:moveTo>
                <a:lnTo>
                  <a:pt x="0" y="64065"/>
                </a:lnTo>
                <a:lnTo>
                  <a:pt x="1632" y="49671"/>
                </a:lnTo>
                <a:lnTo>
                  <a:pt x="23186" y="14728"/>
                </a:lnTo>
                <a:lnTo>
                  <a:pt x="62035" y="23"/>
                </a:lnTo>
                <a:lnTo>
                  <a:pt x="304570" y="0"/>
                </a:lnTo>
                <a:lnTo>
                  <a:pt x="318926" y="1646"/>
                </a:lnTo>
                <a:lnTo>
                  <a:pt x="353718" y="23348"/>
                </a:lnTo>
                <a:lnTo>
                  <a:pt x="368335" y="62311"/>
                </a:lnTo>
                <a:lnTo>
                  <a:pt x="368358" y="970553"/>
                </a:lnTo>
                <a:lnTo>
                  <a:pt x="366724" y="984965"/>
                </a:lnTo>
                <a:lnTo>
                  <a:pt x="345166" y="1019935"/>
                </a:lnTo>
                <a:lnTo>
                  <a:pt x="306377" y="1034663"/>
                </a:lnTo>
                <a:lnTo>
                  <a:pt x="63788" y="1034689"/>
                </a:lnTo>
                <a:lnTo>
                  <a:pt x="49418" y="1033044"/>
                </a:lnTo>
                <a:lnTo>
                  <a:pt x="14636" y="1011351"/>
                </a:lnTo>
                <a:lnTo>
                  <a:pt x="25" y="972367"/>
                </a:lnTo>
                <a:lnTo>
                  <a:pt x="0" y="970553"/>
                </a:lnTo>
                <a:close/>
              </a:path>
            </a:pathLst>
          </a:custGeom>
          <a:ln w="6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79387" y="32567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769326" y="2798640"/>
            <a:ext cx="196215" cy="480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S</a:t>
            </a:r>
            <a:r>
              <a:rPr sz="1350" dirty="0">
                <a:latin typeface="Arial"/>
                <a:cs typeface="Arial"/>
              </a:rPr>
              <a:t>t</a:t>
            </a:r>
            <a:r>
              <a:rPr sz="1350" spc="-5" dirty="0">
                <a:latin typeface="Arial"/>
                <a:cs typeface="Arial"/>
              </a:rPr>
              <a:t>or</a:t>
            </a:r>
            <a:r>
              <a:rPr sz="1350" dirty="0"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20803" y="2354475"/>
            <a:ext cx="274701" cy="3020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99216" y="2288239"/>
            <a:ext cx="368935" cy="1034415"/>
          </a:xfrm>
          <a:custGeom>
            <a:avLst/>
            <a:gdLst/>
            <a:ahLst/>
            <a:cxnLst/>
            <a:rect l="l" t="t" r="r" b="b"/>
            <a:pathLst>
              <a:path w="368935" h="1034414">
                <a:moveTo>
                  <a:pt x="304570" y="0"/>
                </a:moveTo>
                <a:lnTo>
                  <a:pt x="61988" y="25"/>
                </a:lnTo>
                <a:lnTo>
                  <a:pt x="23250" y="14593"/>
                </a:lnTo>
                <a:lnTo>
                  <a:pt x="1641" y="49569"/>
                </a:lnTo>
                <a:lnTo>
                  <a:pt x="0" y="64135"/>
                </a:lnTo>
                <a:lnTo>
                  <a:pt x="23" y="971908"/>
                </a:lnTo>
                <a:lnTo>
                  <a:pt x="14685" y="1011079"/>
                </a:lnTo>
                <a:lnTo>
                  <a:pt x="49476" y="1032574"/>
                </a:lnTo>
                <a:lnTo>
                  <a:pt x="63788" y="1034192"/>
                </a:lnTo>
                <a:lnTo>
                  <a:pt x="306323" y="1034169"/>
                </a:lnTo>
                <a:lnTo>
                  <a:pt x="345172" y="1019647"/>
                </a:lnTo>
                <a:lnTo>
                  <a:pt x="366726" y="984698"/>
                </a:lnTo>
                <a:lnTo>
                  <a:pt x="368358" y="970127"/>
                </a:lnTo>
                <a:lnTo>
                  <a:pt x="368333" y="62296"/>
                </a:lnTo>
                <a:lnTo>
                  <a:pt x="353722" y="23131"/>
                </a:lnTo>
                <a:lnTo>
                  <a:pt x="318940" y="1620"/>
                </a:lnTo>
                <a:lnTo>
                  <a:pt x="304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99216" y="2288239"/>
            <a:ext cx="368935" cy="1034415"/>
          </a:xfrm>
          <a:custGeom>
            <a:avLst/>
            <a:gdLst/>
            <a:ahLst/>
            <a:cxnLst/>
            <a:rect l="l" t="t" r="r" b="b"/>
            <a:pathLst>
              <a:path w="368935" h="1034414">
                <a:moveTo>
                  <a:pt x="0" y="970127"/>
                </a:moveTo>
                <a:lnTo>
                  <a:pt x="0" y="64135"/>
                </a:lnTo>
                <a:lnTo>
                  <a:pt x="1641" y="49569"/>
                </a:lnTo>
                <a:lnTo>
                  <a:pt x="23250" y="14593"/>
                </a:lnTo>
                <a:lnTo>
                  <a:pt x="61988" y="25"/>
                </a:lnTo>
                <a:lnTo>
                  <a:pt x="304570" y="0"/>
                </a:lnTo>
                <a:lnTo>
                  <a:pt x="318940" y="1620"/>
                </a:lnTo>
                <a:lnTo>
                  <a:pt x="353722" y="23131"/>
                </a:lnTo>
                <a:lnTo>
                  <a:pt x="368333" y="62296"/>
                </a:lnTo>
                <a:lnTo>
                  <a:pt x="368358" y="970127"/>
                </a:lnTo>
                <a:lnTo>
                  <a:pt x="366726" y="984698"/>
                </a:lnTo>
                <a:lnTo>
                  <a:pt x="345172" y="1019647"/>
                </a:lnTo>
                <a:lnTo>
                  <a:pt x="306323" y="1034169"/>
                </a:lnTo>
                <a:lnTo>
                  <a:pt x="63788" y="1034192"/>
                </a:lnTo>
                <a:lnTo>
                  <a:pt x="49476" y="1032574"/>
                </a:lnTo>
                <a:lnTo>
                  <a:pt x="14685" y="1011079"/>
                </a:lnTo>
                <a:lnTo>
                  <a:pt x="23" y="971908"/>
                </a:lnTo>
                <a:lnTo>
                  <a:pt x="0" y="970127"/>
                </a:lnTo>
                <a:close/>
              </a:path>
            </a:pathLst>
          </a:custGeom>
          <a:ln w="6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99216" y="32583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189155" y="2787917"/>
            <a:ext cx="196215" cy="4718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Spa</a:t>
            </a:r>
            <a:r>
              <a:rPr sz="1350" dirty="0">
                <a:latin typeface="Arial"/>
                <a:cs typeface="Arial"/>
              </a:rPr>
              <a:t>rk</a:t>
            </a:r>
            <a:endParaRPr sz="13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136455" y="2344798"/>
            <a:ext cx="224257" cy="363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70700" y="2949960"/>
            <a:ext cx="1640839" cy="370205"/>
          </a:xfrm>
          <a:custGeom>
            <a:avLst/>
            <a:gdLst/>
            <a:ahLst/>
            <a:cxnLst/>
            <a:rect l="l" t="t" r="r" b="b"/>
            <a:pathLst>
              <a:path w="1640839" h="370204">
                <a:moveTo>
                  <a:pt x="1577210" y="0"/>
                </a:moveTo>
                <a:lnTo>
                  <a:pt x="63795" y="0"/>
                </a:lnTo>
                <a:lnTo>
                  <a:pt x="61981" y="25"/>
                </a:lnTo>
                <a:lnTo>
                  <a:pt x="23179" y="14595"/>
                </a:lnTo>
                <a:lnTo>
                  <a:pt x="1632" y="49570"/>
                </a:lnTo>
                <a:lnTo>
                  <a:pt x="0" y="64135"/>
                </a:lnTo>
                <a:lnTo>
                  <a:pt x="23" y="307540"/>
                </a:lnTo>
                <a:lnTo>
                  <a:pt x="14633" y="346499"/>
                </a:lnTo>
                <a:lnTo>
                  <a:pt x="49429" y="368199"/>
                </a:lnTo>
                <a:lnTo>
                  <a:pt x="63795" y="369846"/>
                </a:lnTo>
                <a:lnTo>
                  <a:pt x="1578783" y="369826"/>
                </a:lnTo>
                <a:lnTo>
                  <a:pt x="1617567" y="355175"/>
                </a:lnTo>
                <a:lnTo>
                  <a:pt x="1639149" y="320197"/>
                </a:lnTo>
                <a:lnTo>
                  <a:pt x="1640786" y="305781"/>
                </a:lnTo>
                <a:lnTo>
                  <a:pt x="1640765" y="62470"/>
                </a:lnTo>
                <a:lnTo>
                  <a:pt x="1626226" y="23202"/>
                </a:lnTo>
                <a:lnTo>
                  <a:pt x="1591526" y="1625"/>
                </a:lnTo>
                <a:lnTo>
                  <a:pt x="15772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70700" y="2949960"/>
            <a:ext cx="1640839" cy="370205"/>
          </a:xfrm>
          <a:custGeom>
            <a:avLst/>
            <a:gdLst/>
            <a:ahLst/>
            <a:cxnLst/>
            <a:rect l="l" t="t" r="r" b="b"/>
            <a:pathLst>
              <a:path w="1640839" h="370204">
                <a:moveTo>
                  <a:pt x="63795" y="0"/>
                </a:moveTo>
                <a:lnTo>
                  <a:pt x="1577210" y="0"/>
                </a:lnTo>
                <a:lnTo>
                  <a:pt x="1591526" y="1625"/>
                </a:lnTo>
                <a:lnTo>
                  <a:pt x="1626226" y="23202"/>
                </a:lnTo>
                <a:lnTo>
                  <a:pt x="1640765" y="62470"/>
                </a:lnTo>
                <a:lnTo>
                  <a:pt x="1640786" y="305781"/>
                </a:lnTo>
                <a:lnTo>
                  <a:pt x="1639149" y="320197"/>
                </a:lnTo>
                <a:lnTo>
                  <a:pt x="1617567" y="355175"/>
                </a:lnTo>
                <a:lnTo>
                  <a:pt x="1578783" y="369826"/>
                </a:lnTo>
                <a:lnTo>
                  <a:pt x="63795" y="369846"/>
                </a:lnTo>
                <a:lnTo>
                  <a:pt x="49429" y="368199"/>
                </a:lnTo>
                <a:lnTo>
                  <a:pt x="14633" y="346499"/>
                </a:lnTo>
                <a:lnTo>
                  <a:pt x="23" y="307540"/>
                </a:lnTo>
                <a:lnTo>
                  <a:pt x="0" y="64135"/>
                </a:lnTo>
                <a:lnTo>
                  <a:pt x="1632" y="49570"/>
                </a:lnTo>
                <a:lnTo>
                  <a:pt x="23179" y="14595"/>
                </a:lnTo>
                <a:lnTo>
                  <a:pt x="61981" y="25"/>
                </a:lnTo>
                <a:lnTo>
                  <a:pt x="63795" y="0"/>
                </a:lnTo>
                <a:close/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34496" y="29499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89673" y="3011457"/>
            <a:ext cx="580503" cy="2384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0700" y="3377415"/>
            <a:ext cx="3301365" cy="370205"/>
          </a:xfrm>
          <a:custGeom>
            <a:avLst/>
            <a:gdLst/>
            <a:ahLst/>
            <a:cxnLst/>
            <a:rect l="l" t="t" r="r" b="b"/>
            <a:pathLst>
              <a:path w="3301365" h="370204">
                <a:moveTo>
                  <a:pt x="3237126" y="0"/>
                </a:moveTo>
                <a:lnTo>
                  <a:pt x="63795" y="0"/>
                </a:lnTo>
                <a:lnTo>
                  <a:pt x="61981" y="25"/>
                </a:lnTo>
                <a:lnTo>
                  <a:pt x="23179" y="14756"/>
                </a:lnTo>
                <a:lnTo>
                  <a:pt x="1632" y="49724"/>
                </a:lnTo>
                <a:lnTo>
                  <a:pt x="0" y="64135"/>
                </a:lnTo>
                <a:lnTo>
                  <a:pt x="24" y="307567"/>
                </a:lnTo>
                <a:lnTo>
                  <a:pt x="14645" y="346728"/>
                </a:lnTo>
                <a:lnTo>
                  <a:pt x="49433" y="368233"/>
                </a:lnTo>
                <a:lnTo>
                  <a:pt x="63795" y="369853"/>
                </a:lnTo>
                <a:lnTo>
                  <a:pt x="3238960" y="369827"/>
                </a:lnTo>
                <a:lnTo>
                  <a:pt x="3277707" y="355257"/>
                </a:lnTo>
                <a:lnTo>
                  <a:pt x="3299342" y="320303"/>
                </a:lnTo>
                <a:lnTo>
                  <a:pt x="3300986" y="305745"/>
                </a:lnTo>
                <a:lnTo>
                  <a:pt x="3300958" y="62264"/>
                </a:lnTo>
                <a:lnTo>
                  <a:pt x="3286232" y="23313"/>
                </a:lnTo>
                <a:lnTo>
                  <a:pt x="3251426" y="1643"/>
                </a:lnTo>
                <a:lnTo>
                  <a:pt x="32371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70700" y="3377415"/>
            <a:ext cx="3301365" cy="370205"/>
          </a:xfrm>
          <a:custGeom>
            <a:avLst/>
            <a:gdLst/>
            <a:ahLst/>
            <a:cxnLst/>
            <a:rect l="l" t="t" r="r" b="b"/>
            <a:pathLst>
              <a:path w="3301365" h="370204">
                <a:moveTo>
                  <a:pt x="63795" y="0"/>
                </a:moveTo>
                <a:lnTo>
                  <a:pt x="3237126" y="0"/>
                </a:lnTo>
                <a:lnTo>
                  <a:pt x="3251426" y="1643"/>
                </a:lnTo>
                <a:lnTo>
                  <a:pt x="3286232" y="23313"/>
                </a:lnTo>
                <a:lnTo>
                  <a:pt x="3300958" y="62264"/>
                </a:lnTo>
                <a:lnTo>
                  <a:pt x="3300986" y="305745"/>
                </a:lnTo>
                <a:lnTo>
                  <a:pt x="3299342" y="320303"/>
                </a:lnTo>
                <a:lnTo>
                  <a:pt x="3277707" y="355257"/>
                </a:lnTo>
                <a:lnTo>
                  <a:pt x="3238960" y="369827"/>
                </a:lnTo>
                <a:lnTo>
                  <a:pt x="63795" y="369853"/>
                </a:lnTo>
                <a:lnTo>
                  <a:pt x="49433" y="368233"/>
                </a:lnTo>
                <a:lnTo>
                  <a:pt x="14645" y="346728"/>
                </a:lnTo>
                <a:lnTo>
                  <a:pt x="24" y="307567"/>
                </a:lnTo>
                <a:lnTo>
                  <a:pt x="0" y="64135"/>
                </a:lnTo>
                <a:lnTo>
                  <a:pt x="1632" y="49724"/>
                </a:lnTo>
                <a:lnTo>
                  <a:pt x="23179" y="14756"/>
                </a:lnTo>
                <a:lnTo>
                  <a:pt x="61981" y="25"/>
                </a:lnTo>
                <a:lnTo>
                  <a:pt x="63795" y="0"/>
                </a:lnTo>
                <a:close/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34496" y="337741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66884" y="3415805"/>
            <a:ext cx="1284760" cy="287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23662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5" h="1886585">
                <a:moveTo>
                  <a:pt x="305136" y="0"/>
                </a:moveTo>
                <a:lnTo>
                  <a:pt x="62163" y="22"/>
                </a:lnTo>
                <a:lnTo>
                  <a:pt x="23251" y="14651"/>
                </a:lnTo>
                <a:lnTo>
                  <a:pt x="1637" y="49529"/>
                </a:lnTo>
                <a:lnTo>
                  <a:pt x="0" y="63923"/>
                </a:lnTo>
                <a:lnTo>
                  <a:pt x="22" y="1824055"/>
                </a:lnTo>
                <a:lnTo>
                  <a:pt x="14628" y="1863006"/>
                </a:lnTo>
                <a:lnTo>
                  <a:pt x="49470" y="1884642"/>
                </a:lnTo>
                <a:lnTo>
                  <a:pt x="63859" y="1886282"/>
                </a:lnTo>
                <a:lnTo>
                  <a:pt x="306772" y="1886261"/>
                </a:lnTo>
                <a:lnTo>
                  <a:pt x="345606" y="1871655"/>
                </a:lnTo>
                <a:lnTo>
                  <a:pt x="367278" y="1836762"/>
                </a:lnTo>
                <a:lnTo>
                  <a:pt x="368925" y="1822350"/>
                </a:lnTo>
                <a:lnTo>
                  <a:pt x="368904" y="62284"/>
                </a:lnTo>
                <a:lnTo>
                  <a:pt x="354278" y="23311"/>
                </a:lnTo>
                <a:lnTo>
                  <a:pt x="319463" y="1642"/>
                </a:lnTo>
                <a:lnTo>
                  <a:pt x="3051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23662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5" h="1886585">
                <a:moveTo>
                  <a:pt x="0" y="1822350"/>
                </a:moveTo>
                <a:lnTo>
                  <a:pt x="0" y="63923"/>
                </a:lnTo>
                <a:lnTo>
                  <a:pt x="1637" y="49529"/>
                </a:lnTo>
                <a:lnTo>
                  <a:pt x="23251" y="14651"/>
                </a:lnTo>
                <a:lnTo>
                  <a:pt x="62163" y="22"/>
                </a:lnTo>
                <a:lnTo>
                  <a:pt x="305136" y="0"/>
                </a:lnTo>
                <a:lnTo>
                  <a:pt x="319463" y="1642"/>
                </a:lnTo>
                <a:lnTo>
                  <a:pt x="354278" y="23311"/>
                </a:lnTo>
                <a:lnTo>
                  <a:pt x="368904" y="62284"/>
                </a:lnTo>
                <a:lnTo>
                  <a:pt x="368925" y="1822350"/>
                </a:lnTo>
                <a:lnTo>
                  <a:pt x="367278" y="1836762"/>
                </a:lnTo>
                <a:lnTo>
                  <a:pt x="345606" y="1871655"/>
                </a:lnTo>
                <a:lnTo>
                  <a:pt x="306772" y="1886261"/>
                </a:lnTo>
                <a:lnTo>
                  <a:pt x="305136" y="1886282"/>
                </a:lnTo>
                <a:lnTo>
                  <a:pt x="63859" y="1886282"/>
                </a:lnTo>
                <a:lnTo>
                  <a:pt x="49470" y="1884642"/>
                </a:lnTo>
                <a:lnTo>
                  <a:pt x="14628" y="1863006"/>
                </a:lnTo>
                <a:lnTo>
                  <a:pt x="22" y="1824055"/>
                </a:lnTo>
                <a:lnTo>
                  <a:pt x="0" y="1822350"/>
                </a:lnTo>
                <a:close/>
              </a:path>
            </a:pathLst>
          </a:custGeom>
          <a:ln w="6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23662" y="41032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832788" y="3232603"/>
            <a:ext cx="196215" cy="785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on</a:t>
            </a:r>
            <a:r>
              <a:rPr sz="1350" dirty="0">
                <a:latin typeface="Arial"/>
                <a:cs typeface="Arial"/>
              </a:rPr>
              <a:t>g</a:t>
            </a:r>
            <a:r>
              <a:rPr sz="1350" spc="-5" dirty="0">
                <a:latin typeface="Arial"/>
                <a:cs typeface="Arial"/>
              </a:rPr>
              <a:t>oD</a:t>
            </a:r>
            <a:r>
              <a:rPr sz="1350" dirty="0">
                <a:latin typeface="Arial"/>
                <a:cs typeface="Arial"/>
              </a:rPr>
              <a:t>B</a:t>
            </a:r>
            <a:endParaRPr sz="13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731096" y="2324564"/>
            <a:ext cx="364818" cy="3953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14382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5" h="1886585">
                <a:moveTo>
                  <a:pt x="305066" y="0"/>
                </a:moveTo>
                <a:lnTo>
                  <a:pt x="62150" y="20"/>
                </a:lnTo>
                <a:lnTo>
                  <a:pt x="23233" y="14631"/>
                </a:lnTo>
                <a:lnTo>
                  <a:pt x="1635" y="49521"/>
                </a:lnTo>
                <a:lnTo>
                  <a:pt x="0" y="63923"/>
                </a:lnTo>
                <a:lnTo>
                  <a:pt x="20" y="1823997"/>
                </a:lnTo>
                <a:lnTo>
                  <a:pt x="14580" y="1862982"/>
                </a:lnTo>
                <a:lnTo>
                  <a:pt x="49396" y="1884641"/>
                </a:lnTo>
                <a:lnTo>
                  <a:pt x="63788" y="1886282"/>
                </a:lnTo>
                <a:lnTo>
                  <a:pt x="306711" y="1886261"/>
                </a:lnTo>
                <a:lnTo>
                  <a:pt x="345624" y="1871655"/>
                </a:lnTo>
                <a:lnTo>
                  <a:pt x="367218" y="1836762"/>
                </a:lnTo>
                <a:lnTo>
                  <a:pt x="368854" y="1822350"/>
                </a:lnTo>
                <a:lnTo>
                  <a:pt x="368833" y="62284"/>
                </a:lnTo>
                <a:lnTo>
                  <a:pt x="354276" y="23311"/>
                </a:lnTo>
                <a:lnTo>
                  <a:pt x="319459" y="1642"/>
                </a:lnTo>
                <a:lnTo>
                  <a:pt x="3050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14382" y="2280860"/>
            <a:ext cx="368935" cy="1886585"/>
          </a:xfrm>
          <a:custGeom>
            <a:avLst/>
            <a:gdLst/>
            <a:ahLst/>
            <a:cxnLst/>
            <a:rect l="l" t="t" r="r" b="b"/>
            <a:pathLst>
              <a:path w="368935" h="1886585">
                <a:moveTo>
                  <a:pt x="0" y="1822350"/>
                </a:moveTo>
                <a:lnTo>
                  <a:pt x="0" y="63923"/>
                </a:lnTo>
                <a:lnTo>
                  <a:pt x="1635" y="49521"/>
                </a:lnTo>
                <a:lnTo>
                  <a:pt x="23233" y="14631"/>
                </a:lnTo>
                <a:lnTo>
                  <a:pt x="62150" y="20"/>
                </a:lnTo>
                <a:lnTo>
                  <a:pt x="305066" y="0"/>
                </a:lnTo>
                <a:lnTo>
                  <a:pt x="319459" y="1642"/>
                </a:lnTo>
                <a:lnTo>
                  <a:pt x="354276" y="23311"/>
                </a:lnTo>
                <a:lnTo>
                  <a:pt x="368833" y="62284"/>
                </a:lnTo>
                <a:lnTo>
                  <a:pt x="368854" y="1822350"/>
                </a:lnTo>
                <a:lnTo>
                  <a:pt x="367218" y="1836762"/>
                </a:lnTo>
                <a:lnTo>
                  <a:pt x="345624" y="1871655"/>
                </a:lnTo>
                <a:lnTo>
                  <a:pt x="306711" y="1886261"/>
                </a:lnTo>
                <a:lnTo>
                  <a:pt x="63788" y="1886282"/>
                </a:lnTo>
                <a:lnTo>
                  <a:pt x="49396" y="1884641"/>
                </a:lnTo>
                <a:lnTo>
                  <a:pt x="14580" y="1862982"/>
                </a:lnTo>
                <a:lnTo>
                  <a:pt x="20" y="1823997"/>
                </a:lnTo>
                <a:lnTo>
                  <a:pt x="0" y="1822350"/>
                </a:lnTo>
                <a:close/>
              </a:path>
            </a:pathLst>
          </a:custGeom>
          <a:ln w="68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14382" y="41032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404322" y="3215809"/>
            <a:ext cx="196215" cy="8515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Ca</a:t>
            </a:r>
            <a:r>
              <a:rPr sz="1350" dirty="0">
                <a:latin typeface="Arial"/>
                <a:cs typeface="Arial"/>
              </a:rPr>
              <a:t>ss</a:t>
            </a:r>
            <a:r>
              <a:rPr sz="1350" spc="-5" dirty="0">
                <a:latin typeface="Arial"/>
                <a:cs typeface="Arial"/>
              </a:rPr>
              <a:t>an</a:t>
            </a:r>
            <a:r>
              <a:rPr sz="1350" dirty="0">
                <a:latin typeface="Arial"/>
                <a:cs typeface="Arial"/>
              </a:rPr>
              <a:t>d</a:t>
            </a:r>
            <a:r>
              <a:rPr sz="1350" spc="-5" dirty="0">
                <a:latin typeface="Arial"/>
                <a:cs typeface="Arial"/>
              </a:rPr>
              <a:t>r</a:t>
            </a:r>
            <a:r>
              <a:rPr sz="1350" dirty="0"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69746" y="2326692"/>
            <a:ext cx="248158" cy="3399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0700" y="3796931"/>
            <a:ext cx="3714115" cy="370205"/>
          </a:xfrm>
          <a:custGeom>
            <a:avLst/>
            <a:gdLst/>
            <a:ahLst/>
            <a:cxnLst/>
            <a:rect l="l" t="t" r="r" b="b"/>
            <a:pathLst>
              <a:path w="3714115" h="370204">
                <a:moveTo>
                  <a:pt x="3650158" y="0"/>
                </a:moveTo>
                <a:lnTo>
                  <a:pt x="63795" y="0"/>
                </a:lnTo>
                <a:lnTo>
                  <a:pt x="62141" y="21"/>
                </a:lnTo>
                <a:lnTo>
                  <a:pt x="23245" y="14631"/>
                </a:lnTo>
                <a:lnTo>
                  <a:pt x="1637" y="49526"/>
                </a:lnTo>
                <a:lnTo>
                  <a:pt x="0" y="63937"/>
                </a:lnTo>
                <a:lnTo>
                  <a:pt x="21" y="307932"/>
                </a:lnTo>
                <a:lnTo>
                  <a:pt x="14596" y="346913"/>
                </a:lnTo>
                <a:lnTo>
                  <a:pt x="49414" y="368570"/>
                </a:lnTo>
                <a:lnTo>
                  <a:pt x="63795" y="370211"/>
                </a:lnTo>
                <a:lnTo>
                  <a:pt x="3651794" y="370190"/>
                </a:lnTo>
                <a:lnTo>
                  <a:pt x="3690628" y="355584"/>
                </a:lnTo>
                <a:lnTo>
                  <a:pt x="3712300" y="320690"/>
                </a:lnTo>
                <a:lnTo>
                  <a:pt x="3713947" y="306279"/>
                </a:lnTo>
                <a:lnTo>
                  <a:pt x="3713926" y="62285"/>
                </a:lnTo>
                <a:lnTo>
                  <a:pt x="3699296" y="23300"/>
                </a:lnTo>
                <a:lnTo>
                  <a:pt x="3664484" y="1641"/>
                </a:lnTo>
                <a:lnTo>
                  <a:pt x="36501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70700" y="3796931"/>
            <a:ext cx="3714115" cy="370205"/>
          </a:xfrm>
          <a:custGeom>
            <a:avLst/>
            <a:gdLst/>
            <a:ahLst/>
            <a:cxnLst/>
            <a:rect l="l" t="t" r="r" b="b"/>
            <a:pathLst>
              <a:path w="3714115" h="370204">
                <a:moveTo>
                  <a:pt x="63795" y="0"/>
                </a:moveTo>
                <a:lnTo>
                  <a:pt x="3650158" y="0"/>
                </a:lnTo>
                <a:lnTo>
                  <a:pt x="3664484" y="1641"/>
                </a:lnTo>
                <a:lnTo>
                  <a:pt x="3699296" y="23300"/>
                </a:lnTo>
                <a:lnTo>
                  <a:pt x="3713926" y="62285"/>
                </a:lnTo>
                <a:lnTo>
                  <a:pt x="3713947" y="306279"/>
                </a:lnTo>
                <a:lnTo>
                  <a:pt x="3712300" y="320690"/>
                </a:lnTo>
                <a:lnTo>
                  <a:pt x="3690628" y="355584"/>
                </a:lnTo>
                <a:lnTo>
                  <a:pt x="3651794" y="370190"/>
                </a:lnTo>
                <a:lnTo>
                  <a:pt x="63795" y="370211"/>
                </a:lnTo>
                <a:lnTo>
                  <a:pt x="49414" y="368570"/>
                </a:lnTo>
                <a:lnTo>
                  <a:pt x="14596" y="346913"/>
                </a:lnTo>
                <a:lnTo>
                  <a:pt x="21" y="307932"/>
                </a:lnTo>
                <a:lnTo>
                  <a:pt x="0" y="63937"/>
                </a:lnTo>
                <a:lnTo>
                  <a:pt x="1637" y="49526"/>
                </a:lnTo>
                <a:lnTo>
                  <a:pt x="23245" y="14631"/>
                </a:lnTo>
                <a:lnTo>
                  <a:pt x="62141" y="21"/>
                </a:lnTo>
                <a:lnTo>
                  <a:pt x="63795" y="0"/>
                </a:lnTo>
                <a:close/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34496" y="37969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635155" y="3040116"/>
            <a:ext cx="1415415" cy="1043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20" dirty="0">
                <a:latin typeface="Arial"/>
                <a:cs typeface="Arial"/>
              </a:rPr>
              <a:t>M</a:t>
            </a:r>
            <a:r>
              <a:rPr sz="1350" spc="-5" dirty="0">
                <a:latin typeface="Arial"/>
                <a:cs typeface="Arial"/>
              </a:rPr>
              <a:t>a</a:t>
            </a:r>
            <a:r>
              <a:rPr sz="1350" spc="-10" dirty="0">
                <a:latin typeface="Arial"/>
                <a:cs typeface="Arial"/>
              </a:rPr>
              <a:t>pRedu</a:t>
            </a:r>
            <a:r>
              <a:rPr sz="1350" spc="-15" dirty="0">
                <a:latin typeface="Arial"/>
                <a:cs typeface="Arial"/>
              </a:rPr>
              <a:t>ce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500">
              <a:latin typeface="Times New Roman"/>
              <a:cs typeface="Times New Roman"/>
            </a:endParaRPr>
          </a:p>
          <a:p>
            <a:pPr marL="593090">
              <a:lnSpc>
                <a:spcPct val="100000"/>
              </a:lnSpc>
            </a:pPr>
            <a:r>
              <a:rPr sz="1350" spc="-110" dirty="0">
                <a:latin typeface="Arial"/>
                <a:cs typeface="Arial"/>
              </a:rPr>
              <a:t>Y</a:t>
            </a:r>
            <a:r>
              <a:rPr sz="1350" spc="-15" dirty="0">
                <a:latin typeface="Arial"/>
                <a:cs typeface="Arial"/>
              </a:rPr>
              <a:t>A</a:t>
            </a:r>
            <a:r>
              <a:rPr sz="1350" spc="-10" dirty="0">
                <a:latin typeface="Arial"/>
                <a:cs typeface="Arial"/>
              </a:rPr>
              <a:t>RN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450">
              <a:latin typeface="Times New Roman"/>
              <a:cs typeface="Times New Roman"/>
            </a:endParaRPr>
          </a:p>
          <a:p>
            <a:pPr marL="938530">
              <a:lnSpc>
                <a:spcPct val="100000"/>
              </a:lnSpc>
            </a:pPr>
            <a:r>
              <a:rPr sz="1350" spc="-10" dirty="0">
                <a:latin typeface="Arial"/>
                <a:cs typeface="Arial"/>
              </a:rPr>
              <a:t>HD</a:t>
            </a:r>
            <a:r>
              <a:rPr sz="1350" spc="-15" dirty="0">
                <a:latin typeface="Arial"/>
                <a:cs typeface="Arial"/>
              </a:rPr>
              <a:t>F</a:t>
            </a:r>
            <a:r>
              <a:rPr sz="1350" spc="-10" dirty="0">
                <a:latin typeface="Arial"/>
                <a:cs typeface="Arial"/>
              </a:rPr>
              <a:t>S</a:t>
            </a:r>
            <a:endParaRPr sz="135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688307" y="3848013"/>
            <a:ext cx="981252" cy="2594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07504" y="2289871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304570" y="0"/>
                </a:moveTo>
                <a:lnTo>
                  <a:pt x="62038" y="23"/>
                </a:lnTo>
                <a:lnTo>
                  <a:pt x="23215" y="14728"/>
                </a:lnTo>
                <a:lnTo>
                  <a:pt x="1635" y="49671"/>
                </a:lnTo>
                <a:lnTo>
                  <a:pt x="0" y="64065"/>
                </a:lnTo>
                <a:lnTo>
                  <a:pt x="20" y="972408"/>
                </a:lnTo>
                <a:lnTo>
                  <a:pt x="14600" y="1011406"/>
                </a:lnTo>
                <a:lnTo>
                  <a:pt x="49417" y="1033050"/>
                </a:lnTo>
                <a:lnTo>
                  <a:pt x="63788" y="1034689"/>
                </a:lnTo>
                <a:lnTo>
                  <a:pt x="306231" y="1034668"/>
                </a:lnTo>
                <a:lnTo>
                  <a:pt x="345331" y="1020080"/>
                </a:lnTo>
                <a:lnTo>
                  <a:pt x="366748" y="985189"/>
                </a:lnTo>
                <a:lnTo>
                  <a:pt x="368358" y="970766"/>
                </a:lnTo>
                <a:lnTo>
                  <a:pt x="368335" y="62311"/>
                </a:lnTo>
                <a:lnTo>
                  <a:pt x="353902" y="23348"/>
                </a:lnTo>
                <a:lnTo>
                  <a:pt x="319102" y="1646"/>
                </a:lnTo>
                <a:lnTo>
                  <a:pt x="304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507504" y="2289871"/>
            <a:ext cx="368935" cy="1035050"/>
          </a:xfrm>
          <a:custGeom>
            <a:avLst/>
            <a:gdLst/>
            <a:ahLst/>
            <a:cxnLst/>
            <a:rect l="l" t="t" r="r" b="b"/>
            <a:pathLst>
              <a:path w="368935" h="1035050">
                <a:moveTo>
                  <a:pt x="0" y="970766"/>
                </a:moveTo>
                <a:lnTo>
                  <a:pt x="0" y="64065"/>
                </a:lnTo>
                <a:lnTo>
                  <a:pt x="1635" y="49671"/>
                </a:lnTo>
                <a:lnTo>
                  <a:pt x="23215" y="14728"/>
                </a:lnTo>
                <a:lnTo>
                  <a:pt x="62038" y="23"/>
                </a:lnTo>
                <a:lnTo>
                  <a:pt x="304570" y="0"/>
                </a:lnTo>
                <a:lnTo>
                  <a:pt x="319102" y="1646"/>
                </a:lnTo>
                <a:lnTo>
                  <a:pt x="353902" y="23348"/>
                </a:lnTo>
                <a:lnTo>
                  <a:pt x="368335" y="62311"/>
                </a:lnTo>
                <a:lnTo>
                  <a:pt x="368358" y="970766"/>
                </a:lnTo>
                <a:lnTo>
                  <a:pt x="366748" y="985189"/>
                </a:lnTo>
                <a:lnTo>
                  <a:pt x="345331" y="1020080"/>
                </a:lnTo>
                <a:lnTo>
                  <a:pt x="306231" y="1034668"/>
                </a:lnTo>
                <a:lnTo>
                  <a:pt x="63788" y="1034689"/>
                </a:lnTo>
                <a:lnTo>
                  <a:pt x="49417" y="1033050"/>
                </a:lnTo>
                <a:lnTo>
                  <a:pt x="14600" y="1011406"/>
                </a:lnTo>
                <a:lnTo>
                  <a:pt x="20" y="972408"/>
                </a:lnTo>
                <a:lnTo>
                  <a:pt x="0" y="970766"/>
                </a:lnTo>
                <a:close/>
              </a:path>
            </a:pathLst>
          </a:custGeom>
          <a:ln w="68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07504" y="32606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597444" y="2832614"/>
            <a:ext cx="196215" cy="3860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-5" dirty="0">
                <a:latin typeface="Arial"/>
                <a:cs typeface="Arial"/>
              </a:rPr>
              <a:t>Fl</a:t>
            </a:r>
            <a:r>
              <a:rPr sz="1350" dirty="0">
                <a:latin typeface="Arial"/>
                <a:cs typeface="Arial"/>
              </a:rPr>
              <a:t>i</a:t>
            </a:r>
            <a:r>
              <a:rPr sz="1350" spc="-5" dirty="0">
                <a:latin typeface="Arial"/>
                <a:cs typeface="Arial"/>
              </a:rPr>
              <a:t>n</a:t>
            </a:r>
            <a:r>
              <a:rPr sz="1350" dirty="0">
                <a:latin typeface="Arial"/>
                <a:cs typeface="Arial"/>
              </a:rPr>
              <a:t>k</a:t>
            </a:r>
            <a:endParaRPr sz="13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552107" y="2377894"/>
            <a:ext cx="268895" cy="2765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09550"/>
            <a:ext cx="7086600" cy="3352800"/>
          </a:xfrm>
          <a:custGeom>
            <a:avLst/>
            <a:gdLst/>
            <a:ahLst/>
            <a:cxnLst/>
            <a:rect l="l" t="t" r="r" b="b"/>
            <a:pathLst>
              <a:path w="7086600" h="3352800">
                <a:moveTo>
                  <a:pt x="0" y="3352800"/>
                </a:moveTo>
                <a:lnTo>
                  <a:pt x="7086600" y="3352800"/>
                </a:lnTo>
                <a:lnTo>
                  <a:pt x="7086600" y="0"/>
                </a:lnTo>
                <a:lnTo>
                  <a:pt x="0" y="0"/>
                </a:lnTo>
                <a:lnTo>
                  <a:pt x="0" y="33528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1037" y="545781"/>
            <a:ext cx="6132195" cy="272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2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4800">
              <a:latin typeface="Arial"/>
              <a:cs typeface="Arial"/>
            </a:endParaRPr>
          </a:p>
          <a:p>
            <a:pPr marL="12065" marR="5080" indent="-4445" algn="ctr">
              <a:lnSpc>
                <a:spcPct val="95000"/>
              </a:lnSpc>
              <a:spcBef>
                <a:spcPts val="145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4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infra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truct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4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&amp; App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sz="4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0000"/>
                </a:solidFill>
                <a:latin typeface="Arial"/>
                <a:cs typeface="Arial"/>
              </a:rPr>
              <a:t>Rent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ov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rnet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09550"/>
            <a:ext cx="7086600" cy="3352800"/>
          </a:xfrm>
          <a:custGeom>
            <a:avLst/>
            <a:gdLst/>
            <a:ahLst/>
            <a:cxnLst/>
            <a:rect l="l" t="t" r="r" b="b"/>
            <a:pathLst>
              <a:path w="7086600" h="3352800">
                <a:moveTo>
                  <a:pt x="0" y="3352800"/>
                </a:moveTo>
                <a:lnTo>
                  <a:pt x="7086600" y="3352800"/>
                </a:lnTo>
                <a:lnTo>
                  <a:pt x="7086600" y="0"/>
                </a:lnTo>
                <a:lnTo>
                  <a:pt x="0" y="0"/>
                </a:lnTo>
                <a:lnTo>
                  <a:pt x="0" y="33528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1037" y="545781"/>
            <a:ext cx="6132195" cy="272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2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4800">
              <a:latin typeface="Arial"/>
              <a:cs typeface="Arial"/>
            </a:endParaRPr>
          </a:p>
          <a:p>
            <a:pPr marL="12065" marR="5080" indent="-4445" algn="ctr">
              <a:lnSpc>
                <a:spcPct val="95000"/>
              </a:lnSpc>
              <a:spcBef>
                <a:spcPts val="145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4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infra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truct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4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&amp; App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sz="4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0000"/>
                </a:solidFill>
                <a:latin typeface="Arial"/>
                <a:cs typeface="Arial"/>
              </a:rPr>
              <a:t>Rent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ov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rnet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3670871"/>
            <a:ext cx="1831975" cy="1284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2160" y="4802123"/>
            <a:ext cx="1056132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3714750"/>
            <a:ext cx="1026160" cy="1097280"/>
          </a:xfrm>
          <a:custGeom>
            <a:avLst/>
            <a:gdLst/>
            <a:ahLst/>
            <a:cxnLst/>
            <a:rect l="l" t="t" r="r" b="b"/>
            <a:pathLst>
              <a:path w="1026160" h="1097279">
                <a:moveTo>
                  <a:pt x="937513" y="0"/>
                </a:moveTo>
                <a:lnTo>
                  <a:pt x="76232" y="798"/>
                </a:lnTo>
                <a:lnTo>
                  <a:pt x="37348" y="16117"/>
                </a:lnTo>
                <a:lnTo>
                  <a:pt x="10203" y="46964"/>
                </a:lnTo>
                <a:lnTo>
                  <a:pt x="0" y="88137"/>
                </a:lnTo>
                <a:lnTo>
                  <a:pt x="798" y="1021055"/>
                </a:lnTo>
                <a:lnTo>
                  <a:pt x="16117" y="1059948"/>
                </a:lnTo>
                <a:lnTo>
                  <a:pt x="46964" y="1087083"/>
                </a:lnTo>
                <a:lnTo>
                  <a:pt x="88137" y="1097280"/>
                </a:lnTo>
                <a:lnTo>
                  <a:pt x="949419" y="1096481"/>
                </a:lnTo>
                <a:lnTo>
                  <a:pt x="988303" y="1081173"/>
                </a:lnTo>
                <a:lnTo>
                  <a:pt x="1015448" y="1050332"/>
                </a:lnTo>
                <a:lnTo>
                  <a:pt x="1025651" y="1009142"/>
                </a:lnTo>
                <a:lnTo>
                  <a:pt x="1024853" y="76232"/>
                </a:lnTo>
                <a:lnTo>
                  <a:pt x="1009534" y="37348"/>
                </a:lnTo>
                <a:lnTo>
                  <a:pt x="978687" y="10203"/>
                </a:lnTo>
                <a:lnTo>
                  <a:pt x="93751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7400" y="3714750"/>
            <a:ext cx="1025651" cy="1097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133350"/>
            <a:ext cx="6858000" cy="685800"/>
          </a:xfrm>
          <a:custGeom>
            <a:avLst/>
            <a:gdLst/>
            <a:ahLst/>
            <a:cxnLst/>
            <a:rect l="l" t="t" r="r" b="b"/>
            <a:pathLst>
              <a:path w="6858000" h="685800">
                <a:moveTo>
                  <a:pt x="6743700" y="0"/>
                </a:moveTo>
                <a:lnTo>
                  <a:pt x="103594" y="494"/>
                </a:lnTo>
                <a:lnTo>
                  <a:pt x="62897" y="12185"/>
                </a:lnTo>
                <a:lnTo>
                  <a:pt x="30009" y="37105"/>
                </a:lnTo>
                <a:lnTo>
                  <a:pt x="8016" y="72171"/>
                </a:lnTo>
                <a:lnTo>
                  <a:pt x="0" y="114300"/>
                </a:lnTo>
                <a:lnTo>
                  <a:pt x="494" y="582205"/>
                </a:lnTo>
                <a:lnTo>
                  <a:pt x="12185" y="622902"/>
                </a:lnTo>
                <a:lnTo>
                  <a:pt x="37105" y="655790"/>
                </a:lnTo>
                <a:lnTo>
                  <a:pt x="72171" y="677783"/>
                </a:lnTo>
                <a:lnTo>
                  <a:pt x="114300" y="685800"/>
                </a:lnTo>
                <a:lnTo>
                  <a:pt x="6754405" y="685305"/>
                </a:lnTo>
                <a:lnTo>
                  <a:pt x="6795102" y="673614"/>
                </a:lnTo>
                <a:lnTo>
                  <a:pt x="6827990" y="648694"/>
                </a:lnTo>
                <a:lnTo>
                  <a:pt x="6849983" y="613628"/>
                </a:lnTo>
                <a:lnTo>
                  <a:pt x="6858000" y="571500"/>
                </a:lnTo>
                <a:lnTo>
                  <a:pt x="6857505" y="103594"/>
                </a:lnTo>
                <a:lnTo>
                  <a:pt x="6845814" y="62897"/>
                </a:lnTo>
                <a:lnTo>
                  <a:pt x="6820894" y="30009"/>
                </a:lnTo>
                <a:lnTo>
                  <a:pt x="6785828" y="8016"/>
                </a:lnTo>
                <a:lnTo>
                  <a:pt x="674370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22" rIns="0" bIns="0" rtlCol="0">
            <a:spAutoFit/>
          </a:bodyPr>
          <a:lstStyle/>
          <a:p>
            <a:pPr marL="1849120">
              <a:lnSpc>
                <a:spcPct val="100000"/>
              </a:lnSpc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5. Pro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r>
              <a:rPr sz="4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30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alue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1200150"/>
            <a:ext cx="57912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896619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ity-sup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5800" y="1885950"/>
            <a:ext cx="5791200" cy="60960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0" rIns="0" bIns="0" rtlCol="0">
            <a:spAutoFit/>
          </a:bodyPr>
          <a:lstStyle/>
          <a:p>
            <a:pPr marL="503555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lica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ns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4800" y="2876511"/>
            <a:ext cx="3302000" cy="853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67200" y="2952750"/>
            <a:ext cx="1434084" cy="1657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09550"/>
            <a:ext cx="7086600" cy="3352800"/>
          </a:xfrm>
          <a:custGeom>
            <a:avLst/>
            <a:gdLst/>
            <a:ahLst/>
            <a:cxnLst/>
            <a:rect l="l" t="t" r="r" b="b"/>
            <a:pathLst>
              <a:path w="7086600" h="3352800">
                <a:moveTo>
                  <a:pt x="0" y="3352800"/>
                </a:moveTo>
                <a:lnTo>
                  <a:pt x="7086600" y="3352800"/>
                </a:lnTo>
                <a:lnTo>
                  <a:pt x="7086600" y="0"/>
                </a:lnTo>
                <a:lnTo>
                  <a:pt x="0" y="0"/>
                </a:lnTo>
                <a:lnTo>
                  <a:pt x="0" y="335280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31037" y="545781"/>
            <a:ext cx="6132195" cy="2720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20"/>
              </a:lnSpc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4800">
              <a:latin typeface="Arial"/>
              <a:cs typeface="Arial"/>
            </a:endParaRPr>
          </a:p>
          <a:p>
            <a:pPr marL="12065" marR="5080" indent="-4445" algn="ctr">
              <a:lnSpc>
                <a:spcPct val="95000"/>
              </a:lnSpc>
              <a:spcBef>
                <a:spcPts val="145"/>
              </a:spcBef>
            </a:pP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4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infra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truct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48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&amp; App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ic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tions</a:t>
            </a:r>
            <a:r>
              <a:rPr sz="48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0000"/>
                </a:solidFill>
                <a:latin typeface="Arial"/>
                <a:cs typeface="Arial"/>
              </a:rPr>
              <a:t>Rent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ov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Int</a:t>
            </a:r>
            <a:r>
              <a:rPr sz="48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800" b="1" dirty="0">
                <a:solidFill>
                  <a:srgbClr val="FFFFFF"/>
                </a:solidFill>
                <a:latin typeface="Arial"/>
                <a:cs typeface="Arial"/>
              </a:rPr>
              <a:t>rnet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3670871"/>
            <a:ext cx="1831975" cy="1284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56759" y="4802123"/>
            <a:ext cx="1588008" cy="341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0" y="3714750"/>
            <a:ext cx="1558290" cy="1097280"/>
          </a:xfrm>
          <a:custGeom>
            <a:avLst/>
            <a:gdLst/>
            <a:ahLst/>
            <a:cxnLst/>
            <a:rect l="l" t="t" r="r" b="b"/>
            <a:pathLst>
              <a:path w="1558289" h="1097279">
                <a:moveTo>
                  <a:pt x="1463928" y="0"/>
                </a:moveTo>
                <a:lnTo>
                  <a:pt x="86870" y="291"/>
                </a:lnTo>
                <a:lnTo>
                  <a:pt x="46637" y="12900"/>
                </a:lnTo>
                <a:lnTo>
                  <a:pt x="16558" y="40884"/>
                </a:lnTo>
                <a:lnTo>
                  <a:pt x="1117" y="79758"/>
                </a:lnTo>
                <a:lnTo>
                  <a:pt x="0" y="94361"/>
                </a:lnTo>
                <a:lnTo>
                  <a:pt x="287" y="1010408"/>
                </a:lnTo>
                <a:lnTo>
                  <a:pt x="12883" y="1050610"/>
                </a:lnTo>
                <a:lnTo>
                  <a:pt x="40869" y="1080701"/>
                </a:lnTo>
                <a:lnTo>
                  <a:pt x="79753" y="1096160"/>
                </a:lnTo>
                <a:lnTo>
                  <a:pt x="94361" y="1097280"/>
                </a:lnTo>
                <a:lnTo>
                  <a:pt x="1471354" y="1096991"/>
                </a:lnTo>
                <a:lnTo>
                  <a:pt x="1511567" y="1084387"/>
                </a:lnTo>
                <a:lnTo>
                  <a:pt x="1541687" y="1056403"/>
                </a:lnTo>
                <a:lnTo>
                  <a:pt x="1557168" y="1017561"/>
                </a:lnTo>
                <a:lnTo>
                  <a:pt x="1558289" y="1002982"/>
                </a:lnTo>
                <a:lnTo>
                  <a:pt x="1557997" y="86870"/>
                </a:lnTo>
                <a:lnTo>
                  <a:pt x="1545361" y="46637"/>
                </a:lnTo>
                <a:lnTo>
                  <a:pt x="1517349" y="16558"/>
                </a:lnTo>
                <a:lnTo>
                  <a:pt x="1478501" y="1117"/>
                </a:lnTo>
                <a:lnTo>
                  <a:pt x="146392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3714750"/>
            <a:ext cx="1558289" cy="1097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85160" y="4802123"/>
            <a:ext cx="1328927" cy="3413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0400" y="3714750"/>
            <a:ext cx="1298575" cy="1097280"/>
          </a:xfrm>
          <a:custGeom>
            <a:avLst/>
            <a:gdLst/>
            <a:ahLst/>
            <a:cxnLst/>
            <a:rect l="l" t="t" r="r" b="b"/>
            <a:pathLst>
              <a:path w="1298575" h="1097279">
                <a:moveTo>
                  <a:pt x="1204087" y="0"/>
                </a:moveTo>
                <a:lnTo>
                  <a:pt x="86870" y="291"/>
                </a:lnTo>
                <a:lnTo>
                  <a:pt x="46637" y="12900"/>
                </a:lnTo>
                <a:lnTo>
                  <a:pt x="16558" y="40884"/>
                </a:lnTo>
                <a:lnTo>
                  <a:pt x="1117" y="79758"/>
                </a:lnTo>
                <a:lnTo>
                  <a:pt x="0" y="94361"/>
                </a:lnTo>
                <a:lnTo>
                  <a:pt x="287" y="1010408"/>
                </a:lnTo>
                <a:lnTo>
                  <a:pt x="12883" y="1050610"/>
                </a:lnTo>
                <a:lnTo>
                  <a:pt x="40869" y="1080701"/>
                </a:lnTo>
                <a:lnTo>
                  <a:pt x="79753" y="1096160"/>
                </a:lnTo>
                <a:lnTo>
                  <a:pt x="94361" y="1097280"/>
                </a:lnTo>
                <a:lnTo>
                  <a:pt x="1211528" y="1096991"/>
                </a:lnTo>
                <a:lnTo>
                  <a:pt x="1251782" y="1084387"/>
                </a:lnTo>
                <a:lnTo>
                  <a:pt x="1281879" y="1056403"/>
                </a:lnTo>
                <a:lnTo>
                  <a:pt x="1297329" y="1017561"/>
                </a:lnTo>
                <a:lnTo>
                  <a:pt x="1298448" y="1002982"/>
                </a:lnTo>
                <a:lnTo>
                  <a:pt x="1298156" y="86870"/>
                </a:lnTo>
                <a:lnTo>
                  <a:pt x="1285547" y="46637"/>
                </a:lnTo>
                <a:lnTo>
                  <a:pt x="1257563" y="16558"/>
                </a:lnTo>
                <a:lnTo>
                  <a:pt x="1218689" y="1117"/>
                </a:lnTo>
                <a:lnTo>
                  <a:pt x="120408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0400" y="3714750"/>
            <a:ext cx="1298448" cy="1097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42160" y="4802123"/>
            <a:ext cx="1056132" cy="341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7400" y="3714750"/>
            <a:ext cx="1026160" cy="1097280"/>
          </a:xfrm>
          <a:custGeom>
            <a:avLst/>
            <a:gdLst/>
            <a:ahLst/>
            <a:cxnLst/>
            <a:rect l="l" t="t" r="r" b="b"/>
            <a:pathLst>
              <a:path w="1026160" h="1097279">
                <a:moveTo>
                  <a:pt x="937513" y="0"/>
                </a:moveTo>
                <a:lnTo>
                  <a:pt x="76232" y="798"/>
                </a:lnTo>
                <a:lnTo>
                  <a:pt x="37348" y="16117"/>
                </a:lnTo>
                <a:lnTo>
                  <a:pt x="10203" y="46964"/>
                </a:lnTo>
                <a:lnTo>
                  <a:pt x="0" y="88137"/>
                </a:lnTo>
                <a:lnTo>
                  <a:pt x="798" y="1021055"/>
                </a:lnTo>
                <a:lnTo>
                  <a:pt x="16117" y="1059948"/>
                </a:lnTo>
                <a:lnTo>
                  <a:pt x="46964" y="1087083"/>
                </a:lnTo>
                <a:lnTo>
                  <a:pt x="88137" y="1097280"/>
                </a:lnTo>
                <a:lnTo>
                  <a:pt x="949419" y="1096481"/>
                </a:lnTo>
                <a:lnTo>
                  <a:pt x="988303" y="1081173"/>
                </a:lnTo>
                <a:lnTo>
                  <a:pt x="1015448" y="1050332"/>
                </a:lnTo>
                <a:lnTo>
                  <a:pt x="1025651" y="1009142"/>
                </a:lnTo>
                <a:lnTo>
                  <a:pt x="1024853" y="76232"/>
                </a:lnTo>
                <a:lnTo>
                  <a:pt x="1009534" y="37348"/>
                </a:lnTo>
                <a:lnTo>
                  <a:pt x="978687" y="10203"/>
                </a:lnTo>
                <a:lnTo>
                  <a:pt x="93751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7400" y="3714750"/>
            <a:ext cx="1025651" cy="1097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76200"/>
            <a:ext cx="3409950" cy="340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5760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7"/>
                </a:lnTo>
                <a:lnTo>
                  <a:pt x="90153" y="28554"/>
                </a:lnTo>
                <a:lnTo>
                  <a:pt x="55796" y="55816"/>
                </a:lnTo>
                <a:lnTo>
                  <a:pt x="28541" y="90176"/>
                </a:lnTo>
                <a:lnTo>
                  <a:pt x="9712" y="130308"/>
                </a:lnTo>
                <a:lnTo>
                  <a:pt x="631" y="174883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49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38"/>
                </a:lnTo>
                <a:lnTo>
                  <a:pt x="2417126" y="102978"/>
                </a:lnTo>
                <a:lnTo>
                  <a:pt x="2392525" y="66546"/>
                </a:lnTo>
                <a:lnTo>
                  <a:pt x="2360383" y="36771"/>
                </a:lnTo>
                <a:lnTo>
                  <a:pt x="2322028" y="14978"/>
                </a:lnTo>
                <a:lnTo>
                  <a:pt x="2278786" y="2494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331" y="3901808"/>
            <a:ext cx="195262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1800" y="365760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83" y="631"/>
                </a:lnTo>
                <a:lnTo>
                  <a:pt x="130308" y="9717"/>
                </a:lnTo>
                <a:lnTo>
                  <a:pt x="90176" y="28554"/>
                </a:lnTo>
                <a:lnTo>
                  <a:pt x="55816" y="55816"/>
                </a:lnTo>
                <a:lnTo>
                  <a:pt x="28554" y="90176"/>
                </a:lnTo>
                <a:lnTo>
                  <a:pt x="9717" y="130308"/>
                </a:lnTo>
                <a:lnTo>
                  <a:pt x="631" y="174883"/>
                </a:lnTo>
                <a:lnTo>
                  <a:pt x="0" y="190500"/>
                </a:lnTo>
                <a:lnTo>
                  <a:pt x="0" y="952500"/>
                </a:lnTo>
                <a:lnTo>
                  <a:pt x="5539" y="998278"/>
                </a:lnTo>
                <a:lnTo>
                  <a:pt x="21273" y="1040044"/>
                </a:lnTo>
                <a:lnTo>
                  <a:pt x="45874" y="1076473"/>
                </a:lnTo>
                <a:lnTo>
                  <a:pt x="78016" y="1106243"/>
                </a:lnTo>
                <a:lnTo>
                  <a:pt x="116371" y="1128029"/>
                </a:lnTo>
                <a:lnTo>
                  <a:pt x="159613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38"/>
                </a:lnTo>
                <a:lnTo>
                  <a:pt x="2417126" y="102978"/>
                </a:lnTo>
                <a:lnTo>
                  <a:pt x="2392525" y="66546"/>
                </a:lnTo>
                <a:lnTo>
                  <a:pt x="2360383" y="36771"/>
                </a:lnTo>
                <a:lnTo>
                  <a:pt x="2322028" y="14978"/>
                </a:lnTo>
                <a:lnTo>
                  <a:pt x="2278786" y="2494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45153" y="4084935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4071" y="3204972"/>
            <a:ext cx="1133855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8180" y="3204972"/>
            <a:ext cx="1133856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0" y="1504950"/>
            <a:ext cx="3208020" cy="1595755"/>
          </a:xfrm>
          <a:custGeom>
            <a:avLst/>
            <a:gdLst/>
            <a:ahLst/>
            <a:cxnLst/>
            <a:rect l="l" t="t" r="r" b="b"/>
            <a:pathLst>
              <a:path w="3208020" h="1595755">
                <a:moveTo>
                  <a:pt x="2942082" y="0"/>
                </a:moveTo>
                <a:lnTo>
                  <a:pt x="265938" y="0"/>
                </a:lnTo>
                <a:lnTo>
                  <a:pt x="244135" y="882"/>
                </a:lnTo>
                <a:lnTo>
                  <a:pt x="202050" y="7732"/>
                </a:lnTo>
                <a:lnTo>
                  <a:pt x="162448" y="20907"/>
                </a:lnTo>
                <a:lnTo>
                  <a:pt x="125880" y="39858"/>
                </a:lnTo>
                <a:lnTo>
                  <a:pt x="92893" y="64036"/>
                </a:lnTo>
                <a:lnTo>
                  <a:pt x="64036" y="92893"/>
                </a:lnTo>
                <a:lnTo>
                  <a:pt x="39858" y="125880"/>
                </a:lnTo>
                <a:lnTo>
                  <a:pt x="20907" y="162448"/>
                </a:lnTo>
                <a:lnTo>
                  <a:pt x="7732" y="202050"/>
                </a:lnTo>
                <a:lnTo>
                  <a:pt x="882" y="244135"/>
                </a:lnTo>
                <a:lnTo>
                  <a:pt x="0" y="265938"/>
                </a:lnTo>
                <a:lnTo>
                  <a:pt x="0" y="1329689"/>
                </a:lnTo>
                <a:lnTo>
                  <a:pt x="3482" y="1372811"/>
                </a:lnTo>
                <a:lnTo>
                  <a:pt x="13563" y="1413723"/>
                </a:lnTo>
                <a:lnTo>
                  <a:pt x="29695" y="1451876"/>
                </a:lnTo>
                <a:lnTo>
                  <a:pt x="51328" y="1486722"/>
                </a:lnTo>
                <a:lnTo>
                  <a:pt x="77914" y="1517713"/>
                </a:lnTo>
                <a:lnTo>
                  <a:pt x="108905" y="1544299"/>
                </a:lnTo>
                <a:lnTo>
                  <a:pt x="143751" y="1565932"/>
                </a:lnTo>
                <a:lnTo>
                  <a:pt x="181904" y="1582064"/>
                </a:lnTo>
                <a:lnTo>
                  <a:pt x="222816" y="1592145"/>
                </a:lnTo>
                <a:lnTo>
                  <a:pt x="265938" y="1595627"/>
                </a:lnTo>
                <a:lnTo>
                  <a:pt x="2942082" y="1595627"/>
                </a:lnTo>
                <a:lnTo>
                  <a:pt x="2985203" y="1592145"/>
                </a:lnTo>
                <a:lnTo>
                  <a:pt x="3026115" y="1582064"/>
                </a:lnTo>
                <a:lnTo>
                  <a:pt x="3064268" y="1565932"/>
                </a:lnTo>
                <a:lnTo>
                  <a:pt x="3099114" y="1544299"/>
                </a:lnTo>
                <a:lnTo>
                  <a:pt x="3130105" y="1517713"/>
                </a:lnTo>
                <a:lnTo>
                  <a:pt x="3156691" y="1486722"/>
                </a:lnTo>
                <a:lnTo>
                  <a:pt x="3178324" y="1451876"/>
                </a:lnTo>
                <a:lnTo>
                  <a:pt x="3194456" y="1413723"/>
                </a:lnTo>
                <a:lnTo>
                  <a:pt x="3204537" y="1372811"/>
                </a:lnTo>
                <a:lnTo>
                  <a:pt x="3208020" y="1329689"/>
                </a:lnTo>
                <a:lnTo>
                  <a:pt x="3208020" y="265938"/>
                </a:lnTo>
                <a:lnTo>
                  <a:pt x="3204537" y="222816"/>
                </a:lnTo>
                <a:lnTo>
                  <a:pt x="3194456" y="181904"/>
                </a:lnTo>
                <a:lnTo>
                  <a:pt x="3178324" y="143751"/>
                </a:lnTo>
                <a:lnTo>
                  <a:pt x="3156691" y="108905"/>
                </a:lnTo>
                <a:lnTo>
                  <a:pt x="3130105" y="77914"/>
                </a:lnTo>
                <a:lnTo>
                  <a:pt x="3099114" y="51328"/>
                </a:lnTo>
                <a:lnTo>
                  <a:pt x="3064268" y="29695"/>
                </a:lnTo>
                <a:lnTo>
                  <a:pt x="3026115" y="13563"/>
                </a:lnTo>
                <a:lnTo>
                  <a:pt x="2985203" y="3482"/>
                </a:lnTo>
                <a:lnTo>
                  <a:pt x="29420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76269" y="1975135"/>
            <a:ext cx="195262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4984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 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60546" y="865924"/>
            <a:ext cx="1582801" cy="79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0" y="29717"/>
            <a:ext cx="8577580" cy="678180"/>
          </a:xfrm>
          <a:custGeom>
            <a:avLst/>
            <a:gdLst/>
            <a:ahLst/>
            <a:cxnLst/>
            <a:rect l="l" t="t" r="r" b="b"/>
            <a:pathLst>
              <a:path w="8577580" h="678180">
                <a:moveTo>
                  <a:pt x="8464296" y="0"/>
                </a:moveTo>
                <a:lnTo>
                  <a:pt x="104384" y="325"/>
                </a:lnTo>
                <a:lnTo>
                  <a:pt x="63444" y="11419"/>
                </a:lnTo>
                <a:lnTo>
                  <a:pt x="30299" y="35992"/>
                </a:lnTo>
                <a:lnTo>
                  <a:pt x="8100" y="70908"/>
                </a:lnTo>
                <a:lnTo>
                  <a:pt x="0" y="113030"/>
                </a:lnTo>
                <a:lnTo>
                  <a:pt x="325" y="573803"/>
                </a:lnTo>
                <a:lnTo>
                  <a:pt x="11430" y="614762"/>
                </a:lnTo>
                <a:lnTo>
                  <a:pt x="36017" y="647903"/>
                </a:lnTo>
                <a:lnTo>
                  <a:pt x="70934" y="670088"/>
                </a:lnTo>
                <a:lnTo>
                  <a:pt x="113029" y="678180"/>
                </a:lnTo>
                <a:lnTo>
                  <a:pt x="8472949" y="677854"/>
                </a:lnTo>
                <a:lnTo>
                  <a:pt x="8513908" y="666760"/>
                </a:lnTo>
                <a:lnTo>
                  <a:pt x="8547049" y="642187"/>
                </a:lnTo>
                <a:lnTo>
                  <a:pt x="8569234" y="607271"/>
                </a:lnTo>
                <a:lnTo>
                  <a:pt x="8577326" y="565150"/>
                </a:lnTo>
                <a:lnTo>
                  <a:pt x="8577000" y="104376"/>
                </a:lnTo>
                <a:lnTo>
                  <a:pt x="8565906" y="63417"/>
                </a:lnTo>
                <a:lnTo>
                  <a:pt x="8541333" y="30276"/>
                </a:lnTo>
                <a:lnTo>
                  <a:pt x="8506417" y="8091"/>
                </a:lnTo>
                <a:lnTo>
                  <a:pt x="8464296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2"/>
                </a:lnTo>
                <a:lnTo>
                  <a:pt x="90154" y="28542"/>
                </a:lnTo>
                <a:lnTo>
                  <a:pt x="55797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50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21"/>
                </a:lnTo>
                <a:lnTo>
                  <a:pt x="2417126" y="102955"/>
                </a:lnTo>
                <a:lnTo>
                  <a:pt x="2392525" y="66526"/>
                </a:lnTo>
                <a:lnTo>
                  <a:pt x="2360383" y="36756"/>
                </a:lnTo>
                <a:lnTo>
                  <a:pt x="2322028" y="14970"/>
                </a:lnTo>
                <a:lnTo>
                  <a:pt x="2278786" y="2493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480" y="3414521"/>
            <a:ext cx="1133856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3573" y="1905000"/>
            <a:ext cx="2743200" cy="731520"/>
          </a:xfrm>
          <a:custGeom>
            <a:avLst/>
            <a:gdLst/>
            <a:ahLst/>
            <a:cxnLst/>
            <a:rect l="l" t="t" r="r" b="b"/>
            <a:pathLst>
              <a:path w="2743200" h="731519">
                <a:moveTo>
                  <a:pt x="2621292" y="0"/>
                </a:moveTo>
                <a:lnTo>
                  <a:pt x="113415" y="292"/>
                </a:lnTo>
                <a:lnTo>
                  <a:pt x="72124" y="10602"/>
                </a:lnTo>
                <a:lnTo>
                  <a:pt x="37798" y="33678"/>
                </a:lnTo>
                <a:lnTo>
                  <a:pt x="13144" y="66804"/>
                </a:lnTo>
                <a:lnTo>
                  <a:pt x="871" y="107269"/>
                </a:lnTo>
                <a:lnTo>
                  <a:pt x="0" y="121919"/>
                </a:lnTo>
                <a:lnTo>
                  <a:pt x="292" y="618101"/>
                </a:lnTo>
                <a:lnTo>
                  <a:pt x="10599" y="659384"/>
                </a:lnTo>
                <a:lnTo>
                  <a:pt x="33669" y="693711"/>
                </a:lnTo>
                <a:lnTo>
                  <a:pt x="66793" y="718370"/>
                </a:lnTo>
                <a:lnTo>
                  <a:pt x="107265" y="730647"/>
                </a:lnTo>
                <a:lnTo>
                  <a:pt x="121920" y="731519"/>
                </a:lnTo>
                <a:lnTo>
                  <a:pt x="2629794" y="731227"/>
                </a:lnTo>
                <a:lnTo>
                  <a:pt x="2671077" y="720917"/>
                </a:lnTo>
                <a:lnTo>
                  <a:pt x="2705404" y="697841"/>
                </a:lnTo>
                <a:lnTo>
                  <a:pt x="2730063" y="664715"/>
                </a:lnTo>
                <a:lnTo>
                  <a:pt x="2742340" y="624250"/>
                </a:lnTo>
                <a:lnTo>
                  <a:pt x="2743212" y="609600"/>
                </a:lnTo>
                <a:lnTo>
                  <a:pt x="2742920" y="113418"/>
                </a:lnTo>
                <a:lnTo>
                  <a:pt x="2732609" y="72135"/>
                </a:lnTo>
                <a:lnTo>
                  <a:pt x="2709534" y="37808"/>
                </a:lnTo>
                <a:lnTo>
                  <a:pt x="2676407" y="13149"/>
                </a:lnTo>
                <a:lnTo>
                  <a:pt x="2635942" y="872"/>
                </a:lnTo>
                <a:lnTo>
                  <a:pt x="262129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0689" y="789431"/>
            <a:ext cx="2729230" cy="731520"/>
          </a:xfrm>
          <a:custGeom>
            <a:avLst/>
            <a:gdLst/>
            <a:ahLst/>
            <a:cxnLst/>
            <a:rect l="l" t="t" r="r" b="b"/>
            <a:pathLst>
              <a:path w="2729229" h="731519">
                <a:moveTo>
                  <a:pt x="2606802" y="0"/>
                </a:moveTo>
                <a:lnTo>
                  <a:pt x="113418" y="292"/>
                </a:lnTo>
                <a:lnTo>
                  <a:pt x="72135" y="10602"/>
                </a:lnTo>
                <a:lnTo>
                  <a:pt x="37808" y="33678"/>
                </a:lnTo>
                <a:lnTo>
                  <a:pt x="13149" y="66804"/>
                </a:lnTo>
                <a:lnTo>
                  <a:pt x="872" y="107269"/>
                </a:lnTo>
                <a:lnTo>
                  <a:pt x="0" y="121919"/>
                </a:lnTo>
                <a:lnTo>
                  <a:pt x="292" y="618101"/>
                </a:lnTo>
                <a:lnTo>
                  <a:pt x="10602" y="659384"/>
                </a:lnTo>
                <a:lnTo>
                  <a:pt x="33678" y="693711"/>
                </a:lnTo>
                <a:lnTo>
                  <a:pt x="66804" y="718370"/>
                </a:lnTo>
                <a:lnTo>
                  <a:pt x="107269" y="730647"/>
                </a:lnTo>
                <a:lnTo>
                  <a:pt x="121920" y="731519"/>
                </a:lnTo>
                <a:lnTo>
                  <a:pt x="2615303" y="731227"/>
                </a:lnTo>
                <a:lnTo>
                  <a:pt x="2656586" y="720917"/>
                </a:lnTo>
                <a:lnTo>
                  <a:pt x="2690913" y="697841"/>
                </a:lnTo>
                <a:lnTo>
                  <a:pt x="2715572" y="664715"/>
                </a:lnTo>
                <a:lnTo>
                  <a:pt x="2727849" y="624250"/>
                </a:lnTo>
                <a:lnTo>
                  <a:pt x="2728722" y="609600"/>
                </a:lnTo>
                <a:lnTo>
                  <a:pt x="2728429" y="113418"/>
                </a:lnTo>
                <a:lnTo>
                  <a:pt x="2718119" y="72135"/>
                </a:lnTo>
                <a:lnTo>
                  <a:pt x="2695043" y="37808"/>
                </a:lnTo>
                <a:lnTo>
                  <a:pt x="2661917" y="13149"/>
                </a:lnTo>
                <a:lnTo>
                  <a:pt x="2621452" y="872"/>
                </a:lnTo>
                <a:lnTo>
                  <a:pt x="26068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03907" y="221900"/>
            <a:ext cx="5733415" cy="111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ILDING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"/>
              </a:spcBef>
            </a:pPr>
            <a:endParaRPr sz="2850">
              <a:latin typeface="Times New Roman"/>
              <a:cs typeface="Times New Roman"/>
            </a:endParaRPr>
          </a:p>
          <a:p>
            <a:pPr marL="180022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9111" y="1866138"/>
            <a:ext cx="2707005" cy="731520"/>
          </a:xfrm>
          <a:custGeom>
            <a:avLst/>
            <a:gdLst/>
            <a:ahLst/>
            <a:cxnLst/>
            <a:rect l="l" t="t" r="r" b="b"/>
            <a:pathLst>
              <a:path w="2707004" h="731519">
                <a:moveTo>
                  <a:pt x="2584958" y="0"/>
                </a:moveTo>
                <a:lnTo>
                  <a:pt x="113418" y="292"/>
                </a:lnTo>
                <a:lnTo>
                  <a:pt x="72135" y="10602"/>
                </a:lnTo>
                <a:lnTo>
                  <a:pt x="37808" y="33678"/>
                </a:lnTo>
                <a:lnTo>
                  <a:pt x="13149" y="66804"/>
                </a:lnTo>
                <a:lnTo>
                  <a:pt x="872" y="107269"/>
                </a:lnTo>
                <a:lnTo>
                  <a:pt x="0" y="121919"/>
                </a:lnTo>
                <a:lnTo>
                  <a:pt x="292" y="618101"/>
                </a:lnTo>
                <a:lnTo>
                  <a:pt x="10602" y="659384"/>
                </a:lnTo>
                <a:lnTo>
                  <a:pt x="33678" y="693711"/>
                </a:lnTo>
                <a:lnTo>
                  <a:pt x="66804" y="718370"/>
                </a:lnTo>
                <a:lnTo>
                  <a:pt x="107269" y="730647"/>
                </a:lnTo>
                <a:lnTo>
                  <a:pt x="121920" y="731519"/>
                </a:lnTo>
                <a:lnTo>
                  <a:pt x="2593459" y="731227"/>
                </a:lnTo>
                <a:lnTo>
                  <a:pt x="2634742" y="720917"/>
                </a:lnTo>
                <a:lnTo>
                  <a:pt x="2669069" y="697841"/>
                </a:lnTo>
                <a:lnTo>
                  <a:pt x="2693728" y="664715"/>
                </a:lnTo>
                <a:lnTo>
                  <a:pt x="2706005" y="624250"/>
                </a:lnTo>
                <a:lnTo>
                  <a:pt x="2706878" y="609600"/>
                </a:lnTo>
                <a:lnTo>
                  <a:pt x="2706585" y="113418"/>
                </a:lnTo>
                <a:lnTo>
                  <a:pt x="2696275" y="72135"/>
                </a:lnTo>
                <a:lnTo>
                  <a:pt x="2673199" y="37808"/>
                </a:lnTo>
                <a:lnTo>
                  <a:pt x="2640073" y="13149"/>
                </a:lnTo>
                <a:lnTo>
                  <a:pt x="2599608" y="872"/>
                </a:lnTo>
                <a:lnTo>
                  <a:pt x="258495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17647" y="3333750"/>
            <a:ext cx="2707005" cy="731520"/>
          </a:xfrm>
          <a:custGeom>
            <a:avLst/>
            <a:gdLst/>
            <a:ahLst/>
            <a:cxnLst/>
            <a:rect l="l" t="t" r="r" b="b"/>
            <a:pathLst>
              <a:path w="2707004" h="731520">
                <a:moveTo>
                  <a:pt x="2585085" y="0"/>
                </a:moveTo>
                <a:lnTo>
                  <a:pt x="113418" y="292"/>
                </a:lnTo>
                <a:lnTo>
                  <a:pt x="72135" y="10602"/>
                </a:lnTo>
                <a:lnTo>
                  <a:pt x="37808" y="33678"/>
                </a:lnTo>
                <a:lnTo>
                  <a:pt x="13149" y="66804"/>
                </a:lnTo>
                <a:lnTo>
                  <a:pt x="872" y="107269"/>
                </a:lnTo>
                <a:lnTo>
                  <a:pt x="0" y="121919"/>
                </a:lnTo>
                <a:lnTo>
                  <a:pt x="292" y="618104"/>
                </a:lnTo>
                <a:lnTo>
                  <a:pt x="10602" y="659395"/>
                </a:lnTo>
                <a:lnTo>
                  <a:pt x="33678" y="693721"/>
                </a:lnTo>
                <a:lnTo>
                  <a:pt x="66804" y="718375"/>
                </a:lnTo>
                <a:lnTo>
                  <a:pt x="107269" y="730648"/>
                </a:lnTo>
                <a:lnTo>
                  <a:pt x="121919" y="731519"/>
                </a:lnTo>
                <a:lnTo>
                  <a:pt x="2593586" y="731227"/>
                </a:lnTo>
                <a:lnTo>
                  <a:pt x="2634869" y="720920"/>
                </a:lnTo>
                <a:lnTo>
                  <a:pt x="2669196" y="697850"/>
                </a:lnTo>
                <a:lnTo>
                  <a:pt x="2693855" y="664726"/>
                </a:lnTo>
                <a:lnTo>
                  <a:pt x="2706132" y="624254"/>
                </a:lnTo>
                <a:lnTo>
                  <a:pt x="2707004" y="609600"/>
                </a:lnTo>
                <a:lnTo>
                  <a:pt x="2706712" y="113418"/>
                </a:lnTo>
                <a:lnTo>
                  <a:pt x="2696402" y="72135"/>
                </a:lnTo>
                <a:lnTo>
                  <a:pt x="2673326" y="37808"/>
                </a:lnTo>
                <a:lnTo>
                  <a:pt x="2640200" y="13149"/>
                </a:lnTo>
                <a:lnTo>
                  <a:pt x="2599735" y="872"/>
                </a:lnTo>
                <a:lnTo>
                  <a:pt x="258508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7631" y="3555141"/>
            <a:ext cx="4881245" cy="1252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6039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GRA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  <a:p>
            <a:pPr marR="2921000" algn="ctr">
              <a:lnSpc>
                <a:spcPct val="100000"/>
              </a:lnSpc>
              <a:spcBef>
                <a:spcPts val="15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marR="291973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3618" y="2126011"/>
            <a:ext cx="21240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TWORKING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16192" y="2087029"/>
            <a:ext cx="217487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57600" y="1602486"/>
            <a:ext cx="1355089" cy="1541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2700" y="171450"/>
            <a:ext cx="6438900" cy="1130300"/>
          </a:xfrm>
          <a:custGeom>
            <a:avLst/>
            <a:gdLst/>
            <a:ahLst/>
            <a:cxnLst/>
            <a:rect l="l" t="t" r="r" b="b"/>
            <a:pathLst>
              <a:path w="6438900" h="1130300">
                <a:moveTo>
                  <a:pt x="6250558" y="0"/>
                </a:moveTo>
                <a:lnTo>
                  <a:pt x="188341" y="0"/>
                </a:lnTo>
                <a:lnTo>
                  <a:pt x="172894" y="624"/>
                </a:lnTo>
                <a:lnTo>
                  <a:pt x="128812" y="9602"/>
                </a:lnTo>
                <a:lnTo>
                  <a:pt x="89133" y="28218"/>
                </a:lnTo>
                <a:lnTo>
                  <a:pt x="55165" y="55165"/>
                </a:lnTo>
                <a:lnTo>
                  <a:pt x="28218" y="89133"/>
                </a:lnTo>
                <a:lnTo>
                  <a:pt x="9602" y="128812"/>
                </a:lnTo>
                <a:lnTo>
                  <a:pt x="624" y="172894"/>
                </a:lnTo>
                <a:lnTo>
                  <a:pt x="0" y="188340"/>
                </a:lnTo>
                <a:lnTo>
                  <a:pt x="0" y="941704"/>
                </a:lnTo>
                <a:lnTo>
                  <a:pt x="5473" y="986963"/>
                </a:lnTo>
                <a:lnTo>
                  <a:pt x="21023" y="1028256"/>
                </a:lnTo>
                <a:lnTo>
                  <a:pt x="45338" y="1064273"/>
                </a:lnTo>
                <a:lnTo>
                  <a:pt x="77111" y="1093705"/>
                </a:lnTo>
                <a:lnTo>
                  <a:pt x="115032" y="1115244"/>
                </a:lnTo>
                <a:lnTo>
                  <a:pt x="157792" y="1127580"/>
                </a:lnTo>
                <a:lnTo>
                  <a:pt x="188341" y="1130046"/>
                </a:lnTo>
                <a:lnTo>
                  <a:pt x="6250558" y="1130046"/>
                </a:lnTo>
                <a:lnTo>
                  <a:pt x="6295817" y="1124572"/>
                </a:lnTo>
                <a:lnTo>
                  <a:pt x="6337110" y="1109022"/>
                </a:lnTo>
                <a:lnTo>
                  <a:pt x="6373127" y="1084707"/>
                </a:lnTo>
                <a:lnTo>
                  <a:pt x="6402559" y="1052934"/>
                </a:lnTo>
                <a:lnTo>
                  <a:pt x="6424098" y="1015013"/>
                </a:lnTo>
                <a:lnTo>
                  <a:pt x="6436434" y="972253"/>
                </a:lnTo>
                <a:lnTo>
                  <a:pt x="6438900" y="941704"/>
                </a:lnTo>
                <a:lnTo>
                  <a:pt x="6438900" y="188340"/>
                </a:lnTo>
                <a:lnTo>
                  <a:pt x="6433426" y="143082"/>
                </a:lnTo>
                <a:lnTo>
                  <a:pt x="6417876" y="101789"/>
                </a:lnTo>
                <a:lnTo>
                  <a:pt x="6393561" y="65772"/>
                </a:lnTo>
                <a:lnTo>
                  <a:pt x="6361788" y="36340"/>
                </a:lnTo>
                <a:lnTo>
                  <a:pt x="6323867" y="14801"/>
                </a:lnTo>
                <a:lnTo>
                  <a:pt x="6281107" y="2465"/>
                </a:lnTo>
                <a:lnTo>
                  <a:pt x="6250558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4269" y="524239"/>
            <a:ext cx="57150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329430" algn="l"/>
                <a:tab pos="4786630" algn="l"/>
              </a:tabLst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Har</a:t>
            </a:r>
            <a:r>
              <a:rPr sz="3600" spc="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ware</a:t>
            </a:r>
            <a:r>
              <a:rPr sz="3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estimation	is	hard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2"/>
                </a:lnTo>
                <a:lnTo>
                  <a:pt x="90154" y="28542"/>
                </a:lnTo>
                <a:lnTo>
                  <a:pt x="55797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50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21"/>
                </a:lnTo>
                <a:lnTo>
                  <a:pt x="2417126" y="102955"/>
                </a:lnTo>
                <a:lnTo>
                  <a:pt x="2392525" y="66526"/>
                </a:lnTo>
                <a:lnTo>
                  <a:pt x="2360383" y="36756"/>
                </a:lnTo>
                <a:lnTo>
                  <a:pt x="2322028" y="14970"/>
                </a:lnTo>
                <a:lnTo>
                  <a:pt x="2278786" y="2493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0" y="190500"/>
                </a:moveTo>
                <a:lnTo>
                  <a:pt x="5536" y="144721"/>
                </a:lnTo>
                <a:lnTo>
                  <a:pt x="21263" y="102955"/>
                </a:lnTo>
                <a:lnTo>
                  <a:pt x="45857" y="66526"/>
                </a:lnTo>
                <a:lnTo>
                  <a:pt x="77994" y="36756"/>
                </a:lnTo>
                <a:lnTo>
                  <a:pt x="116350" y="14970"/>
                </a:lnTo>
                <a:lnTo>
                  <a:pt x="159600" y="2493"/>
                </a:lnTo>
                <a:lnTo>
                  <a:pt x="190500" y="0"/>
                </a:lnTo>
                <a:lnTo>
                  <a:pt x="2247900" y="0"/>
                </a:lnTo>
                <a:lnTo>
                  <a:pt x="2293661" y="5536"/>
                </a:lnTo>
                <a:lnTo>
                  <a:pt x="2335421" y="21263"/>
                </a:lnTo>
                <a:lnTo>
                  <a:pt x="2371853" y="45857"/>
                </a:lnTo>
                <a:lnTo>
                  <a:pt x="2401628" y="77994"/>
                </a:lnTo>
                <a:lnTo>
                  <a:pt x="2423421" y="116350"/>
                </a:lnTo>
                <a:lnTo>
                  <a:pt x="2435905" y="159600"/>
                </a:lnTo>
                <a:lnTo>
                  <a:pt x="2438400" y="190500"/>
                </a:lnTo>
                <a:lnTo>
                  <a:pt x="2438400" y="952500"/>
                </a:lnTo>
                <a:lnTo>
                  <a:pt x="2432860" y="998278"/>
                </a:lnTo>
                <a:lnTo>
                  <a:pt x="2417126" y="1040044"/>
                </a:lnTo>
                <a:lnTo>
                  <a:pt x="2392525" y="1076473"/>
                </a:lnTo>
                <a:lnTo>
                  <a:pt x="2360383" y="1106243"/>
                </a:lnTo>
                <a:lnTo>
                  <a:pt x="2322028" y="1128029"/>
                </a:lnTo>
                <a:lnTo>
                  <a:pt x="2278786" y="1140506"/>
                </a:lnTo>
                <a:lnTo>
                  <a:pt x="2247900" y="1143000"/>
                </a:lnTo>
                <a:lnTo>
                  <a:pt x="190500" y="1143000"/>
                </a:lnTo>
                <a:lnTo>
                  <a:pt x="144721" y="1137463"/>
                </a:lnTo>
                <a:lnTo>
                  <a:pt x="102955" y="1121736"/>
                </a:lnTo>
                <a:lnTo>
                  <a:pt x="66526" y="1097142"/>
                </a:lnTo>
                <a:lnTo>
                  <a:pt x="36756" y="1065005"/>
                </a:lnTo>
                <a:lnTo>
                  <a:pt x="14970" y="1026649"/>
                </a:lnTo>
                <a:lnTo>
                  <a:pt x="2493" y="983399"/>
                </a:lnTo>
                <a:lnTo>
                  <a:pt x="0" y="952500"/>
                </a:lnTo>
                <a:lnTo>
                  <a:pt x="0" y="1905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7631" y="4111452"/>
            <a:ext cx="195389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2480" y="3414521"/>
            <a:ext cx="1133856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4039" y="3309061"/>
            <a:ext cx="1524000" cy="1647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40400" y="1654810"/>
            <a:ext cx="3251200" cy="929640"/>
          </a:xfrm>
          <a:custGeom>
            <a:avLst/>
            <a:gdLst/>
            <a:ahLst/>
            <a:cxnLst/>
            <a:rect l="l" t="t" r="r" b="b"/>
            <a:pathLst>
              <a:path w="3251200" h="929639">
                <a:moveTo>
                  <a:pt x="3096259" y="0"/>
                </a:moveTo>
                <a:lnTo>
                  <a:pt x="151179" y="44"/>
                </a:lnTo>
                <a:lnTo>
                  <a:pt x="108607" y="7040"/>
                </a:lnTo>
                <a:lnTo>
                  <a:pt x="70800" y="24799"/>
                </a:lnTo>
                <a:lnTo>
                  <a:pt x="39432" y="51647"/>
                </a:lnTo>
                <a:lnTo>
                  <a:pt x="16178" y="85909"/>
                </a:lnTo>
                <a:lnTo>
                  <a:pt x="2712" y="125910"/>
                </a:lnTo>
                <a:lnTo>
                  <a:pt x="0" y="154939"/>
                </a:lnTo>
                <a:lnTo>
                  <a:pt x="44" y="778333"/>
                </a:lnTo>
                <a:lnTo>
                  <a:pt x="7040" y="820905"/>
                </a:lnTo>
                <a:lnTo>
                  <a:pt x="24799" y="858712"/>
                </a:lnTo>
                <a:lnTo>
                  <a:pt x="51647" y="890080"/>
                </a:lnTo>
                <a:lnTo>
                  <a:pt x="85909" y="913334"/>
                </a:lnTo>
                <a:lnTo>
                  <a:pt x="125910" y="926800"/>
                </a:lnTo>
                <a:lnTo>
                  <a:pt x="154939" y="929513"/>
                </a:lnTo>
                <a:lnTo>
                  <a:pt x="3100020" y="929468"/>
                </a:lnTo>
                <a:lnTo>
                  <a:pt x="3142592" y="922472"/>
                </a:lnTo>
                <a:lnTo>
                  <a:pt x="3180399" y="904713"/>
                </a:lnTo>
                <a:lnTo>
                  <a:pt x="3211767" y="877865"/>
                </a:lnTo>
                <a:lnTo>
                  <a:pt x="3235021" y="843603"/>
                </a:lnTo>
                <a:lnTo>
                  <a:pt x="3248487" y="803602"/>
                </a:lnTo>
                <a:lnTo>
                  <a:pt x="3251200" y="774572"/>
                </a:lnTo>
                <a:lnTo>
                  <a:pt x="3251155" y="151179"/>
                </a:lnTo>
                <a:lnTo>
                  <a:pt x="3244159" y="108607"/>
                </a:lnTo>
                <a:lnTo>
                  <a:pt x="3226400" y="70800"/>
                </a:lnTo>
                <a:lnTo>
                  <a:pt x="3199552" y="39432"/>
                </a:lnTo>
                <a:lnTo>
                  <a:pt x="3165290" y="16178"/>
                </a:lnTo>
                <a:lnTo>
                  <a:pt x="3125289" y="2712"/>
                </a:lnTo>
                <a:lnTo>
                  <a:pt x="3096259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05498" y="1684503"/>
            <a:ext cx="1922145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Estim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2700" y="1654810"/>
            <a:ext cx="2933700" cy="929640"/>
          </a:xfrm>
          <a:custGeom>
            <a:avLst/>
            <a:gdLst/>
            <a:ahLst/>
            <a:cxnLst/>
            <a:rect l="l" t="t" r="r" b="b"/>
            <a:pathLst>
              <a:path w="2933700" h="929639">
                <a:moveTo>
                  <a:pt x="2778760" y="0"/>
                </a:moveTo>
                <a:lnTo>
                  <a:pt x="151179" y="44"/>
                </a:lnTo>
                <a:lnTo>
                  <a:pt x="108607" y="7040"/>
                </a:lnTo>
                <a:lnTo>
                  <a:pt x="70800" y="24799"/>
                </a:lnTo>
                <a:lnTo>
                  <a:pt x="39432" y="51647"/>
                </a:lnTo>
                <a:lnTo>
                  <a:pt x="16178" y="85909"/>
                </a:lnTo>
                <a:lnTo>
                  <a:pt x="2712" y="125910"/>
                </a:lnTo>
                <a:lnTo>
                  <a:pt x="0" y="154939"/>
                </a:lnTo>
                <a:lnTo>
                  <a:pt x="44" y="778333"/>
                </a:lnTo>
                <a:lnTo>
                  <a:pt x="7040" y="820905"/>
                </a:lnTo>
                <a:lnTo>
                  <a:pt x="24799" y="858712"/>
                </a:lnTo>
                <a:lnTo>
                  <a:pt x="51647" y="890080"/>
                </a:lnTo>
                <a:lnTo>
                  <a:pt x="85909" y="913334"/>
                </a:lnTo>
                <a:lnTo>
                  <a:pt x="125910" y="926800"/>
                </a:lnTo>
                <a:lnTo>
                  <a:pt x="154939" y="929513"/>
                </a:lnTo>
                <a:lnTo>
                  <a:pt x="2782520" y="929468"/>
                </a:lnTo>
                <a:lnTo>
                  <a:pt x="2825092" y="922472"/>
                </a:lnTo>
                <a:lnTo>
                  <a:pt x="2862899" y="904713"/>
                </a:lnTo>
                <a:lnTo>
                  <a:pt x="2894267" y="877865"/>
                </a:lnTo>
                <a:lnTo>
                  <a:pt x="2917521" y="843603"/>
                </a:lnTo>
                <a:lnTo>
                  <a:pt x="2930987" y="803602"/>
                </a:lnTo>
                <a:lnTo>
                  <a:pt x="2933700" y="774572"/>
                </a:lnTo>
                <a:lnTo>
                  <a:pt x="2933655" y="151179"/>
                </a:lnTo>
                <a:lnTo>
                  <a:pt x="2926659" y="108607"/>
                </a:lnTo>
                <a:lnTo>
                  <a:pt x="2908900" y="70800"/>
                </a:lnTo>
                <a:lnTo>
                  <a:pt x="2882052" y="39432"/>
                </a:lnTo>
                <a:lnTo>
                  <a:pt x="2847790" y="16178"/>
                </a:lnTo>
                <a:lnTo>
                  <a:pt x="2807789" y="2712"/>
                </a:lnTo>
                <a:lnTo>
                  <a:pt x="2778760" y="0"/>
                </a:lnTo>
                <a:close/>
              </a:path>
            </a:pathLst>
          </a:custGeom>
          <a:solidFill>
            <a:srgbClr val="608F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58795" y="1684503"/>
            <a:ext cx="1924050" cy="920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Ov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103" y="2897123"/>
            <a:ext cx="2392680" cy="2246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271" y="163956"/>
            <a:ext cx="2362200" cy="2743200"/>
          </a:xfrm>
          <a:custGeom>
            <a:avLst/>
            <a:gdLst/>
            <a:ahLst/>
            <a:cxnLst/>
            <a:rect l="l" t="t" r="r" b="b"/>
            <a:pathLst>
              <a:path w="2362200" h="2743200">
                <a:moveTo>
                  <a:pt x="2159199" y="0"/>
                </a:moveTo>
                <a:lnTo>
                  <a:pt x="203005" y="0"/>
                </a:lnTo>
                <a:lnTo>
                  <a:pt x="186356" y="673"/>
                </a:lnTo>
                <a:lnTo>
                  <a:pt x="138840" y="10353"/>
                </a:lnTo>
                <a:lnTo>
                  <a:pt x="96071" y="30422"/>
                </a:lnTo>
                <a:lnTo>
                  <a:pt x="59459" y="59467"/>
                </a:lnTo>
                <a:lnTo>
                  <a:pt x="30415" y="96073"/>
                </a:lnTo>
                <a:lnTo>
                  <a:pt x="10349" y="138826"/>
                </a:lnTo>
                <a:lnTo>
                  <a:pt x="672" y="186310"/>
                </a:lnTo>
                <a:lnTo>
                  <a:pt x="0" y="202945"/>
                </a:lnTo>
                <a:lnTo>
                  <a:pt x="0" y="2540126"/>
                </a:lnTo>
                <a:lnTo>
                  <a:pt x="5899" y="2588923"/>
                </a:lnTo>
                <a:lnTo>
                  <a:pt x="22659" y="2633444"/>
                </a:lnTo>
                <a:lnTo>
                  <a:pt x="48867" y="2672279"/>
                </a:lnTo>
                <a:lnTo>
                  <a:pt x="83113" y="2704014"/>
                </a:lnTo>
                <a:lnTo>
                  <a:pt x="123987" y="2727239"/>
                </a:lnTo>
                <a:lnTo>
                  <a:pt x="170077" y="2740541"/>
                </a:lnTo>
                <a:lnTo>
                  <a:pt x="203005" y="2743199"/>
                </a:lnTo>
                <a:lnTo>
                  <a:pt x="2159199" y="2743199"/>
                </a:lnTo>
                <a:lnTo>
                  <a:pt x="2207988" y="2737297"/>
                </a:lnTo>
                <a:lnTo>
                  <a:pt x="2252489" y="2720530"/>
                </a:lnTo>
                <a:lnTo>
                  <a:pt x="2291297" y="2694312"/>
                </a:lnTo>
                <a:lnTo>
                  <a:pt x="2323005" y="2660053"/>
                </a:lnTo>
                <a:lnTo>
                  <a:pt x="2346204" y="2619166"/>
                </a:lnTo>
                <a:lnTo>
                  <a:pt x="2359490" y="2573063"/>
                </a:lnTo>
                <a:lnTo>
                  <a:pt x="2362145" y="2540126"/>
                </a:lnTo>
                <a:lnTo>
                  <a:pt x="2362145" y="202945"/>
                </a:lnTo>
                <a:lnTo>
                  <a:pt x="2356250" y="154198"/>
                </a:lnTo>
                <a:lnTo>
                  <a:pt x="2339503" y="109711"/>
                </a:lnTo>
                <a:lnTo>
                  <a:pt x="2313311" y="70899"/>
                </a:lnTo>
                <a:lnTo>
                  <a:pt x="2279081" y="39176"/>
                </a:lnTo>
                <a:lnTo>
                  <a:pt x="2238219" y="15958"/>
                </a:lnTo>
                <a:lnTo>
                  <a:pt x="2192132" y="2658"/>
                </a:lnTo>
                <a:lnTo>
                  <a:pt x="21591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5271" y="163956"/>
            <a:ext cx="2362145" cy="2743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2725" y="133350"/>
            <a:ext cx="7594600" cy="991869"/>
          </a:xfrm>
          <a:custGeom>
            <a:avLst/>
            <a:gdLst/>
            <a:ahLst/>
            <a:cxnLst/>
            <a:rect l="l" t="t" r="r" b="b"/>
            <a:pathLst>
              <a:path w="7594600" h="991869">
                <a:moveTo>
                  <a:pt x="7428865" y="0"/>
                </a:moveTo>
                <a:lnTo>
                  <a:pt x="159337" y="107"/>
                </a:lnTo>
                <a:lnTo>
                  <a:pt x="116796" y="7245"/>
                </a:lnTo>
                <a:lnTo>
                  <a:pt x="78682" y="24507"/>
                </a:lnTo>
                <a:lnTo>
                  <a:pt x="46471" y="50414"/>
                </a:lnTo>
                <a:lnTo>
                  <a:pt x="21637" y="83488"/>
                </a:lnTo>
                <a:lnTo>
                  <a:pt x="5655" y="122252"/>
                </a:lnTo>
                <a:lnTo>
                  <a:pt x="0" y="165226"/>
                </a:lnTo>
                <a:lnTo>
                  <a:pt x="107" y="832278"/>
                </a:lnTo>
                <a:lnTo>
                  <a:pt x="7246" y="874808"/>
                </a:lnTo>
                <a:lnTo>
                  <a:pt x="24512" y="912898"/>
                </a:lnTo>
                <a:lnTo>
                  <a:pt x="50431" y="945079"/>
                </a:lnTo>
                <a:lnTo>
                  <a:pt x="83527" y="969883"/>
                </a:lnTo>
                <a:lnTo>
                  <a:pt x="122326" y="985842"/>
                </a:lnTo>
                <a:lnTo>
                  <a:pt x="165354" y="991488"/>
                </a:lnTo>
                <a:lnTo>
                  <a:pt x="7434779" y="991385"/>
                </a:lnTo>
                <a:lnTo>
                  <a:pt x="7477333" y="984277"/>
                </a:lnTo>
                <a:lnTo>
                  <a:pt x="7515446" y="967045"/>
                </a:lnTo>
                <a:lnTo>
                  <a:pt x="7547649" y="941157"/>
                </a:lnTo>
                <a:lnTo>
                  <a:pt x="7572470" y="908084"/>
                </a:lnTo>
                <a:lnTo>
                  <a:pt x="7588441" y="869295"/>
                </a:lnTo>
                <a:lnTo>
                  <a:pt x="7594092" y="826262"/>
                </a:lnTo>
                <a:lnTo>
                  <a:pt x="7593988" y="159320"/>
                </a:lnTo>
                <a:lnTo>
                  <a:pt x="7586880" y="116805"/>
                </a:lnTo>
                <a:lnTo>
                  <a:pt x="7569648" y="78701"/>
                </a:lnTo>
                <a:lnTo>
                  <a:pt x="7543760" y="46489"/>
                </a:lnTo>
                <a:lnTo>
                  <a:pt x="7510687" y="21648"/>
                </a:lnTo>
                <a:lnTo>
                  <a:pt x="7471898" y="5658"/>
                </a:lnTo>
                <a:lnTo>
                  <a:pt x="7428865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8687" rIns="0" bIns="0" rtlCol="0">
            <a:spAutoFit/>
          </a:bodyPr>
          <a:lstStyle/>
          <a:p>
            <a:pPr marL="1541780">
              <a:lnSpc>
                <a:spcPct val="100000"/>
              </a:lnSpc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Software Stacks</a:t>
            </a:r>
            <a:r>
              <a:rPr sz="4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are complex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2"/>
                </a:lnTo>
                <a:lnTo>
                  <a:pt x="90154" y="28542"/>
                </a:lnTo>
                <a:lnTo>
                  <a:pt x="55797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50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21"/>
                </a:lnTo>
                <a:lnTo>
                  <a:pt x="2417126" y="102955"/>
                </a:lnTo>
                <a:lnTo>
                  <a:pt x="2392525" y="66526"/>
                </a:lnTo>
                <a:lnTo>
                  <a:pt x="2360383" y="36756"/>
                </a:lnTo>
                <a:lnTo>
                  <a:pt x="2322028" y="14970"/>
                </a:lnTo>
                <a:lnTo>
                  <a:pt x="2278786" y="2493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7631" y="4111452"/>
            <a:ext cx="195389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92480" y="3414521"/>
            <a:ext cx="1133856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573" y="1244853"/>
            <a:ext cx="2743200" cy="914400"/>
          </a:xfrm>
          <a:custGeom>
            <a:avLst/>
            <a:gdLst/>
            <a:ahLst/>
            <a:cxnLst/>
            <a:rect l="l" t="t" r="r" b="b"/>
            <a:pathLst>
              <a:path w="2743200" h="914400">
                <a:moveTo>
                  <a:pt x="2590812" y="0"/>
                </a:moveTo>
                <a:lnTo>
                  <a:pt x="138125" y="659"/>
                </a:lnTo>
                <a:lnTo>
                  <a:pt x="96611" y="10531"/>
                </a:lnTo>
                <a:lnTo>
                  <a:pt x="60377" y="30900"/>
                </a:lnTo>
                <a:lnTo>
                  <a:pt x="31158" y="60037"/>
                </a:lnTo>
                <a:lnTo>
                  <a:pt x="10687" y="96211"/>
                </a:lnTo>
                <a:lnTo>
                  <a:pt x="700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91" y="804465"/>
                </a:lnTo>
                <a:lnTo>
                  <a:pt x="23060" y="842655"/>
                </a:lnTo>
                <a:lnTo>
                  <a:pt x="49472" y="874401"/>
                </a:lnTo>
                <a:lnTo>
                  <a:pt x="83495" y="897974"/>
                </a:lnTo>
                <a:lnTo>
                  <a:pt x="123393" y="911643"/>
                </a:lnTo>
                <a:lnTo>
                  <a:pt x="152400" y="914400"/>
                </a:lnTo>
                <a:lnTo>
                  <a:pt x="2605092" y="913740"/>
                </a:lnTo>
                <a:lnTo>
                  <a:pt x="2646617" y="903868"/>
                </a:lnTo>
                <a:lnTo>
                  <a:pt x="2682851" y="883499"/>
                </a:lnTo>
                <a:lnTo>
                  <a:pt x="2712065" y="854362"/>
                </a:lnTo>
                <a:lnTo>
                  <a:pt x="2732529" y="818188"/>
                </a:lnTo>
                <a:lnTo>
                  <a:pt x="2742512" y="776707"/>
                </a:lnTo>
                <a:lnTo>
                  <a:pt x="2743212" y="762000"/>
                </a:lnTo>
                <a:lnTo>
                  <a:pt x="2742568" y="152400"/>
                </a:lnTo>
                <a:lnTo>
                  <a:pt x="2737223" y="109934"/>
                </a:lnTo>
                <a:lnTo>
                  <a:pt x="2720161" y="71744"/>
                </a:lnTo>
                <a:lnTo>
                  <a:pt x="2693754" y="39998"/>
                </a:lnTo>
                <a:lnTo>
                  <a:pt x="2659734" y="16425"/>
                </a:lnTo>
                <a:lnTo>
                  <a:pt x="2619830" y="2756"/>
                </a:lnTo>
                <a:lnTo>
                  <a:pt x="25908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9774" y="1557178"/>
            <a:ext cx="115316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24200" y="1239900"/>
            <a:ext cx="2729230" cy="914400"/>
          </a:xfrm>
          <a:custGeom>
            <a:avLst/>
            <a:gdLst/>
            <a:ahLst/>
            <a:cxnLst/>
            <a:rect l="l" t="t" r="r" b="b"/>
            <a:pathLst>
              <a:path w="2729229" h="914400">
                <a:moveTo>
                  <a:pt x="2576322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2590582" y="913740"/>
                </a:lnTo>
                <a:lnTo>
                  <a:pt x="2632074" y="903868"/>
                </a:lnTo>
                <a:lnTo>
                  <a:pt x="2668306" y="883499"/>
                </a:lnTo>
                <a:lnTo>
                  <a:pt x="2697537" y="854362"/>
                </a:lnTo>
                <a:lnTo>
                  <a:pt x="2718022" y="818188"/>
                </a:lnTo>
                <a:lnTo>
                  <a:pt x="2728021" y="776707"/>
                </a:lnTo>
                <a:lnTo>
                  <a:pt x="2728722" y="762000"/>
                </a:lnTo>
                <a:lnTo>
                  <a:pt x="2728076" y="152400"/>
                </a:lnTo>
                <a:lnTo>
                  <a:pt x="2722723" y="109934"/>
                </a:lnTo>
                <a:lnTo>
                  <a:pt x="2705640" y="71744"/>
                </a:lnTo>
                <a:lnTo>
                  <a:pt x="2679214" y="39998"/>
                </a:lnTo>
                <a:lnTo>
                  <a:pt x="2645187" y="16425"/>
                </a:lnTo>
                <a:lnTo>
                  <a:pt x="2605304" y="2756"/>
                </a:lnTo>
                <a:lnTo>
                  <a:pt x="25763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8153" y="1552098"/>
            <a:ext cx="19443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0335" y="1239900"/>
            <a:ext cx="2707005" cy="914400"/>
          </a:xfrm>
          <a:custGeom>
            <a:avLst/>
            <a:gdLst/>
            <a:ahLst/>
            <a:cxnLst/>
            <a:rect l="l" t="t" r="r" b="b"/>
            <a:pathLst>
              <a:path w="2707004" h="914400">
                <a:moveTo>
                  <a:pt x="2554478" y="0"/>
                </a:moveTo>
                <a:lnTo>
                  <a:pt x="138120" y="659"/>
                </a:lnTo>
                <a:lnTo>
                  <a:pt x="96595" y="10531"/>
                </a:lnTo>
                <a:lnTo>
                  <a:pt x="60360" y="30900"/>
                </a:lnTo>
                <a:lnTo>
                  <a:pt x="31146" y="60037"/>
                </a:lnTo>
                <a:lnTo>
                  <a:pt x="10683" y="96211"/>
                </a:lnTo>
                <a:lnTo>
                  <a:pt x="699" y="137692"/>
                </a:lnTo>
                <a:lnTo>
                  <a:pt x="0" y="152400"/>
                </a:lnTo>
                <a:lnTo>
                  <a:pt x="644" y="762000"/>
                </a:lnTo>
                <a:lnTo>
                  <a:pt x="5988" y="804465"/>
                </a:lnTo>
                <a:lnTo>
                  <a:pt x="23051" y="842655"/>
                </a:lnTo>
                <a:lnTo>
                  <a:pt x="49457" y="874401"/>
                </a:lnTo>
                <a:lnTo>
                  <a:pt x="83478" y="897974"/>
                </a:lnTo>
                <a:lnTo>
                  <a:pt x="123382" y="911643"/>
                </a:lnTo>
                <a:lnTo>
                  <a:pt x="152400" y="914400"/>
                </a:lnTo>
                <a:lnTo>
                  <a:pt x="2568757" y="913740"/>
                </a:lnTo>
                <a:lnTo>
                  <a:pt x="2610282" y="903868"/>
                </a:lnTo>
                <a:lnTo>
                  <a:pt x="2646517" y="883499"/>
                </a:lnTo>
                <a:lnTo>
                  <a:pt x="2675731" y="854362"/>
                </a:lnTo>
                <a:lnTo>
                  <a:pt x="2696194" y="818188"/>
                </a:lnTo>
                <a:lnTo>
                  <a:pt x="2706178" y="776707"/>
                </a:lnTo>
                <a:lnTo>
                  <a:pt x="2706878" y="762000"/>
                </a:lnTo>
                <a:lnTo>
                  <a:pt x="2706233" y="152400"/>
                </a:lnTo>
                <a:lnTo>
                  <a:pt x="2700889" y="109934"/>
                </a:lnTo>
                <a:lnTo>
                  <a:pt x="2683826" y="71744"/>
                </a:lnTo>
                <a:lnTo>
                  <a:pt x="2657420" y="39998"/>
                </a:lnTo>
                <a:lnTo>
                  <a:pt x="2623399" y="16425"/>
                </a:lnTo>
                <a:lnTo>
                  <a:pt x="2583495" y="2756"/>
                </a:lnTo>
                <a:lnTo>
                  <a:pt x="25544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72276" y="1552098"/>
            <a:ext cx="214503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INS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618" y="133324"/>
            <a:ext cx="1115453" cy="991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" y="1200150"/>
            <a:ext cx="2286000" cy="1143000"/>
          </a:xfrm>
          <a:custGeom>
            <a:avLst/>
            <a:gdLst/>
            <a:ahLst/>
            <a:cxnLst/>
            <a:rect l="l" t="t" r="r" b="b"/>
            <a:pathLst>
              <a:path w="2286000" h="1143000">
                <a:moveTo>
                  <a:pt x="20955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7"/>
                </a:lnTo>
                <a:lnTo>
                  <a:pt x="90154" y="28554"/>
                </a:lnTo>
                <a:lnTo>
                  <a:pt x="55797" y="55816"/>
                </a:lnTo>
                <a:lnTo>
                  <a:pt x="28542" y="90176"/>
                </a:lnTo>
                <a:lnTo>
                  <a:pt x="9712" y="130308"/>
                </a:lnTo>
                <a:lnTo>
                  <a:pt x="631" y="174883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61"/>
                </a:lnTo>
                <a:lnTo>
                  <a:pt x="21263" y="1040021"/>
                </a:lnTo>
                <a:lnTo>
                  <a:pt x="45857" y="1076453"/>
                </a:lnTo>
                <a:lnTo>
                  <a:pt x="77994" y="1106228"/>
                </a:lnTo>
                <a:lnTo>
                  <a:pt x="116350" y="1128021"/>
                </a:lnTo>
                <a:lnTo>
                  <a:pt x="159600" y="1140505"/>
                </a:lnTo>
                <a:lnTo>
                  <a:pt x="190500" y="1143000"/>
                </a:lnTo>
                <a:lnTo>
                  <a:pt x="2095500" y="1143000"/>
                </a:lnTo>
                <a:lnTo>
                  <a:pt x="2141261" y="1137460"/>
                </a:lnTo>
                <a:lnTo>
                  <a:pt x="2183021" y="1121726"/>
                </a:lnTo>
                <a:lnTo>
                  <a:pt x="2219453" y="1097125"/>
                </a:lnTo>
                <a:lnTo>
                  <a:pt x="2249228" y="1064983"/>
                </a:lnTo>
                <a:lnTo>
                  <a:pt x="2271021" y="1026628"/>
                </a:lnTo>
                <a:lnTo>
                  <a:pt x="2283505" y="983386"/>
                </a:lnTo>
                <a:lnTo>
                  <a:pt x="2286000" y="952500"/>
                </a:lnTo>
                <a:lnTo>
                  <a:pt x="2286000" y="190500"/>
                </a:lnTo>
                <a:lnTo>
                  <a:pt x="2280460" y="144738"/>
                </a:lnTo>
                <a:lnTo>
                  <a:pt x="2264726" y="102978"/>
                </a:lnTo>
                <a:lnTo>
                  <a:pt x="2240125" y="66546"/>
                </a:lnTo>
                <a:lnTo>
                  <a:pt x="2207983" y="36771"/>
                </a:lnTo>
                <a:lnTo>
                  <a:pt x="2169628" y="14978"/>
                </a:lnTo>
                <a:lnTo>
                  <a:pt x="2126386" y="2494"/>
                </a:lnTo>
                <a:lnTo>
                  <a:pt x="209550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2204" y="1443894"/>
            <a:ext cx="178943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7185" marR="5080" indent="-32512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 ISS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76550" y="1219200"/>
            <a:ext cx="2286000" cy="1123950"/>
          </a:xfrm>
          <a:custGeom>
            <a:avLst/>
            <a:gdLst/>
            <a:ahLst/>
            <a:cxnLst/>
            <a:rect l="l" t="t" r="r" b="b"/>
            <a:pathLst>
              <a:path w="2286000" h="1123950">
                <a:moveTo>
                  <a:pt x="2098675" y="0"/>
                </a:moveTo>
                <a:lnTo>
                  <a:pt x="187325" y="0"/>
                </a:lnTo>
                <a:lnTo>
                  <a:pt x="171954" y="620"/>
                </a:lnTo>
                <a:lnTo>
                  <a:pt x="128097" y="9545"/>
                </a:lnTo>
                <a:lnTo>
                  <a:pt x="88628" y="28054"/>
                </a:lnTo>
                <a:lnTo>
                  <a:pt x="54848" y="54848"/>
                </a:lnTo>
                <a:lnTo>
                  <a:pt x="28054" y="88628"/>
                </a:lnTo>
                <a:lnTo>
                  <a:pt x="9545" y="128097"/>
                </a:lnTo>
                <a:lnTo>
                  <a:pt x="620" y="171954"/>
                </a:lnTo>
                <a:lnTo>
                  <a:pt x="0" y="187325"/>
                </a:lnTo>
                <a:lnTo>
                  <a:pt x="0" y="936625"/>
                </a:lnTo>
                <a:lnTo>
                  <a:pt x="5441" y="981657"/>
                </a:lnTo>
                <a:lnTo>
                  <a:pt x="20899" y="1022732"/>
                </a:lnTo>
                <a:lnTo>
                  <a:pt x="45076" y="1058553"/>
                </a:lnTo>
                <a:lnTo>
                  <a:pt x="76672" y="1087821"/>
                </a:lnTo>
                <a:lnTo>
                  <a:pt x="114389" y="1109235"/>
                </a:lnTo>
                <a:lnTo>
                  <a:pt x="156928" y="1121499"/>
                </a:lnTo>
                <a:lnTo>
                  <a:pt x="187325" y="1123950"/>
                </a:lnTo>
                <a:lnTo>
                  <a:pt x="2098675" y="1123950"/>
                </a:lnTo>
                <a:lnTo>
                  <a:pt x="2143707" y="1118508"/>
                </a:lnTo>
                <a:lnTo>
                  <a:pt x="2184782" y="1103050"/>
                </a:lnTo>
                <a:lnTo>
                  <a:pt x="2220603" y="1078873"/>
                </a:lnTo>
                <a:lnTo>
                  <a:pt x="2249871" y="1047277"/>
                </a:lnTo>
                <a:lnTo>
                  <a:pt x="2271285" y="1009560"/>
                </a:lnTo>
                <a:lnTo>
                  <a:pt x="2283549" y="967021"/>
                </a:lnTo>
                <a:lnTo>
                  <a:pt x="2286000" y="936625"/>
                </a:lnTo>
                <a:lnTo>
                  <a:pt x="2286000" y="187325"/>
                </a:lnTo>
                <a:lnTo>
                  <a:pt x="2280558" y="142292"/>
                </a:lnTo>
                <a:lnTo>
                  <a:pt x="2265100" y="101217"/>
                </a:lnTo>
                <a:lnTo>
                  <a:pt x="2240923" y="65396"/>
                </a:lnTo>
                <a:lnTo>
                  <a:pt x="2209327" y="36128"/>
                </a:lnTo>
                <a:lnTo>
                  <a:pt x="2171610" y="14714"/>
                </a:lnTo>
                <a:lnTo>
                  <a:pt x="2129071" y="2450"/>
                </a:lnTo>
                <a:lnTo>
                  <a:pt x="2098675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49854" y="1453292"/>
            <a:ext cx="174053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SOFT</a:t>
            </a:r>
            <a:r>
              <a:rPr sz="2400" spc="-9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  <a:p>
            <a:pPr marL="127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4559" y="1200150"/>
            <a:ext cx="3101340" cy="1143000"/>
          </a:xfrm>
          <a:custGeom>
            <a:avLst/>
            <a:gdLst/>
            <a:ahLst/>
            <a:cxnLst/>
            <a:rect l="l" t="t" r="r" b="b"/>
            <a:pathLst>
              <a:path w="3101340" h="1143000">
                <a:moveTo>
                  <a:pt x="2910840" y="0"/>
                </a:moveTo>
                <a:lnTo>
                  <a:pt x="190500" y="0"/>
                </a:lnTo>
                <a:lnTo>
                  <a:pt x="174883" y="631"/>
                </a:lnTo>
                <a:lnTo>
                  <a:pt x="130308" y="9717"/>
                </a:lnTo>
                <a:lnTo>
                  <a:pt x="90176" y="28554"/>
                </a:lnTo>
                <a:lnTo>
                  <a:pt x="55816" y="55816"/>
                </a:lnTo>
                <a:lnTo>
                  <a:pt x="28554" y="90176"/>
                </a:lnTo>
                <a:lnTo>
                  <a:pt x="9717" y="130308"/>
                </a:lnTo>
                <a:lnTo>
                  <a:pt x="631" y="174883"/>
                </a:lnTo>
                <a:lnTo>
                  <a:pt x="0" y="190500"/>
                </a:lnTo>
                <a:lnTo>
                  <a:pt x="0" y="952500"/>
                </a:lnTo>
                <a:lnTo>
                  <a:pt x="5539" y="998261"/>
                </a:lnTo>
                <a:lnTo>
                  <a:pt x="21273" y="1040021"/>
                </a:lnTo>
                <a:lnTo>
                  <a:pt x="45874" y="1076453"/>
                </a:lnTo>
                <a:lnTo>
                  <a:pt x="78016" y="1106228"/>
                </a:lnTo>
                <a:lnTo>
                  <a:pt x="116371" y="1128021"/>
                </a:lnTo>
                <a:lnTo>
                  <a:pt x="159613" y="1140505"/>
                </a:lnTo>
                <a:lnTo>
                  <a:pt x="190500" y="1143000"/>
                </a:lnTo>
                <a:lnTo>
                  <a:pt x="2910840" y="1143000"/>
                </a:lnTo>
                <a:lnTo>
                  <a:pt x="2956601" y="1137460"/>
                </a:lnTo>
                <a:lnTo>
                  <a:pt x="2998361" y="1121726"/>
                </a:lnTo>
                <a:lnTo>
                  <a:pt x="3034793" y="1097125"/>
                </a:lnTo>
                <a:lnTo>
                  <a:pt x="3064568" y="1064983"/>
                </a:lnTo>
                <a:lnTo>
                  <a:pt x="3086361" y="1026628"/>
                </a:lnTo>
                <a:lnTo>
                  <a:pt x="3098845" y="983386"/>
                </a:lnTo>
                <a:lnTo>
                  <a:pt x="3101340" y="952500"/>
                </a:lnTo>
                <a:lnTo>
                  <a:pt x="3101340" y="190500"/>
                </a:lnTo>
                <a:lnTo>
                  <a:pt x="3095800" y="144738"/>
                </a:lnTo>
                <a:lnTo>
                  <a:pt x="3080066" y="102978"/>
                </a:lnTo>
                <a:lnTo>
                  <a:pt x="3055465" y="66546"/>
                </a:lnTo>
                <a:lnTo>
                  <a:pt x="3023323" y="36771"/>
                </a:lnTo>
                <a:lnTo>
                  <a:pt x="2984968" y="14978"/>
                </a:lnTo>
                <a:lnTo>
                  <a:pt x="2941726" y="2494"/>
                </a:lnTo>
                <a:lnTo>
                  <a:pt x="291084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21322" y="1626774"/>
            <a:ext cx="20720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1435" y="1819401"/>
            <a:ext cx="93980" cy="121285"/>
          </a:xfrm>
          <a:custGeom>
            <a:avLst/>
            <a:gdLst/>
            <a:ahLst/>
            <a:cxnLst/>
            <a:rect l="l" t="t" r="r" b="b"/>
            <a:pathLst>
              <a:path w="93980" h="121285">
                <a:moveTo>
                  <a:pt x="93979" y="0"/>
                </a:moveTo>
                <a:lnTo>
                  <a:pt x="0" y="0"/>
                </a:lnTo>
                <a:lnTo>
                  <a:pt x="0" y="121031"/>
                </a:lnTo>
                <a:lnTo>
                  <a:pt x="93979" y="121031"/>
                </a:lnTo>
                <a:lnTo>
                  <a:pt x="93979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1485" y="1725422"/>
            <a:ext cx="294005" cy="93980"/>
          </a:xfrm>
          <a:custGeom>
            <a:avLst/>
            <a:gdLst/>
            <a:ahLst/>
            <a:cxnLst/>
            <a:rect l="l" t="t" r="r" b="b"/>
            <a:pathLst>
              <a:path w="294005" h="93980">
                <a:moveTo>
                  <a:pt x="293877" y="0"/>
                </a:moveTo>
                <a:lnTo>
                  <a:pt x="0" y="0"/>
                </a:lnTo>
                <a:lnTo>
                  <a:pt x="0" y="93979"/>
                </a:lnTo>
                <a:lnTo>
                  <a:pt x="293877" y="93979"/>
                </a:lnTo>
                <a:lnTo>
                  <a:pt x="293877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91435" y="1604391"/>
            <a:ext cx="93980" cy="121285"/>
          </a:xfrm>
          <a:custGeom>
            <a:avLst/>
            <a:gdLst/>
            <a:ahLst/>
            <a:cxnLst/>
            <a:rect l="l" t="t" r="r" b="b"/>
            <a:pathLst>
              <a:path w="93980" h="121285">
                <a:moveTo>
                  <a:pt x="93979" y="0"/>
                </a:moveTo>
                <a:lnTo>
                  <a:pt x="0" y="0"/>
                </a:lnTo>
                <a:lnTo>
                  <a:pt x="0" y="121031"/>
                </a:lnTo>
                <a:lnTo>
                  <a:pt x="93979" y="121031"/>
                </a:lnTo>
                <a:lnTo>
                  <a:pt x="93979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0609" y="1605788"/>
            <a:ext cx="406400" cy="179705"/>
          </a:xfrm>
          <a:custGeom>
            <a:avLst/>
            <a:gdLst/>
            <a:ahLst/>
            <a:cxnLst/>
            <a:rect l="l" t="t" r="r" b="b"/>
            <a:pathLst>
              <a:path w="406400" h="179705">
                <a:moveTo>
                  <a:pt x="405891" y="0"/>
                </a:moveTo>
                <a:lnTo>
                  <a:pt x="0" y="0"/>
                </a:lnTo>
                <a:lnTo>
                  <a:pt x="0" y="179324"/>
                </a:lnTo>
                <a:lnTo>
                  <a:pt x="405891" y="179324"/>
                </a:lnTo>
                <a:lnTo>
                  <a:pt x="405891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2"/>
                </a:lnTo>
                <a:lnTo>
                  <a:pt x="90154" y="28542"/>
                </a:lnTo>
                <a:lnTo>
                  <a:pt x="55797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50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21"/>
                </a:lnTo>
                <a:lnTo>
                  <a:pt x="2417126" y="102955"/>
                </a:lnTo>
                <a:lnTo>
                  <a:pt x="2392525" y="66526"/>
                </a:lnTo>
                <a:lnTo>
                  <a:pt x="2360383" y="36756"/>
                </a:lnTo>
                <a:lnTo>
                  <a:pt x="2322028" y="14970"/>
                </a:lnTo>
                <a:lnTo>
                  <a:pt x="2278786" y="2493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7631" y="4111452"/>
            <a:ext cx="195389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2480" y="3414521"/>
            <a:ext cx="1133856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0211" y="46037"/>
            <a:ext cx="1068882" cy="1173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32" y="152400"/>
            <a:ext cx="1388491" cy="9328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9589" y="123570"/>
            <a:ext cx="899794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88736" y="1834388"/>
            <a:ext cx="406400" cy="179705"/>
          </a:xfrm>
          <a:custGeom>
            <a:avLst/>
            <a:gdLst/>
            <a:ahLst/>
            <a:cxnLst/>
            <a:rect l="l" t="t" r="r" b="b"/>
            <a:pathLst>
              <a:path w="406400" h="179705">
                <a:moveTo>
                  <a:pt x="406018" y="0"/>
                </a:moveTo>
                <a:lnTo>
                  <a:pt x="0" y="0"/>
                </a:lnTo>
                <a:lnTo>
                  <a:pt x="0" y="179324"/>
                </a:lnTo>
                <a:lnTo>
                  <a:pt x="406018" y="179324"/>
                </a:lnTo>
                <a:lnTo>
                  <a:pt x="406018" y="0"/>
                </a:lnTo>
                <a:close/>
              </a:path>
            </a:pathLst>
          </a:custGeom>
          <a:solidFill>
            <a:srgbClr val="00AD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2321686"/>
            <a:ext cx="2743200" cy="713740"/>
          </a:xfrm>
          <a:custGeom>
            <a:avLst/>
            <a:gdLst/>
            <a:ahLst/>
            <a:cxnLst/>
            <a:rect l="l" t="t" r="r" b="b"/>
            <a:pathLst>
              <a:path w="2743200" h="713739">
                <a:moveTo>
                  <a:pt x="2624328" y="0"/>
                </a:moveTo>
                <a:lnTo>
                  <a:pt x="115357" y="50"/>
                </a:lnTo>
                <a:lnTo>
                  <a:pt x="73536" y="8950"/>
                </a:lnTo>
                <a:lnTo>
                  <a:pt x="38619" y="31177"/>
                </a:lnTo>
                <a:lnTo>
                  <a:pt x="13454" y="63883"/>
                </a:lnTo>
                <a:lnTo>
                  <a:pt x="893" y="104221"/>
                </a:lnTo>
                <a:lnTo>
                  <a:pt x="0" y="118871"/>
                </a:lnTo>
                <a:lnTo>
                  <a:pt x="50" y="597875"/>
                </a:lnTo>
                <a:lnTo>
                  <a:pt x="8952" y="639700"/>
                </a:lnTo>
                <a:lnTo>
                  <a:pt x="31181" y="674617"/>
                </a:lnTo>
                <a:lnTo>
                  <a:pt x="63889" y="699779"/>
                </a:lnTo>
                <a:lnTo>
                  <a:pt x="104224" y="712338"/>
                </a:lnTo>
                <a:lnTo>
                  <a:pt x="118872" y="713232"/>
                </a:lnTo>
                <a:lnTo>
                  <a:pt x="2627843" y="713181"/>
                </a:lnTo>
                <a:lnTo>
                  <a:pt x="2669668" y="704281"/>
                </a:lnTo>
                <a:lnTo>
                  <a:pt x="2704585" y="682054"/>
                </a:lnTo>
                <a:lnTo>
                  <a:pt x="2729747" y="649348"/>
                </a:lnTo>
                <a:lnTo>
                  <a:pt x="2742306" y="609010"/>
                </a:lnTo>
                <a:lnTo>
                  <a:pt x="2743200" y="594360"/>
                </a:lnTo>
                <a:lnTo>
                  <a:pt x="2743149" y="115356"/>
                </a:lnTo>
                <a:lnTo>
                  <a:pt x="2734249" y="73531"/>
                </a:lnTo>
                <a:lnTo>
                  <a:pt x="2712022" y="38614"/>
                </a:lnTo>
                <a:lnTo>
                  <a:pt x="2679316" y="13452"/>
                </a:lnTo>
                <a:lnTo>
                  <a:pt x="2638978" y="893"/>
                </a:lnTo>
                <a:lnTo>
                  <a:pt x="2624328" y="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953" y="2533561"/>
            <a:ext cx="240982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4448" y="993394"/>
            <a:ext cx="2743200" cy="716915"/>
          </a:xfrm>
          <a:custGeom>
            <a:avLst/>
            <a:gdLst/>
            <a:ahLst/>
            <a:cxnLst/>
            <a:rect l="l" t="t" r="r" b="b"/>
            <a:pathLst>
              <a:path w="2743200" h="716914">
                <a:moveTo>
                  <a:pt x="2623692" y="0"/>
                </a:moveTo>
                <a:lnTo>
                  <a:pt x="114954" y="85"/>
                </a:lnTo>
                <a:lnTo>
                  <a:pt x="73274" y="9281"/>
                </a:lnTo>
                <a:lnTo>
                  <a:pt x="38478" y="31682"/>
                </a:lnTo>
                <a:lnTo>
                  <a:pt x="13405" y="64475"/>
                </a:lnTo>
                <a:lnTo>
                  <a:pt x="890" y="104849"/>
                </a:lnTo>
                <a:lnTo>
                  <a:pt x="0" y="119506"/>
                </a:lnTo>
                <a:lnTo>
                  <a:pt x="85" y="601968"/>
                </a:lnTo>
                <a:lnTo>
                  <a:pt x="9299" y="643694"/>
                </a:lnTo>
                <a:lnTo>
                  <a:pt x="31727" y="678486"/>
                </a:lnTo>
                <a:lnTo>
                  <a:pt x="64531" y="703533"/>
                </a:lnTo>
                <a:lnTo>
                  <a:pt x="104874" y="716026"/>
                </a:lnTo>
                <a:lnTo>
                  <a:pt x="119506" y="716914"/>
                </a:lnTo>
                <a:lnTo>
                  <a:pt x="2628253" y="716829"/>
                </a:lnTo>
                <a:lnTo>
                  <a:pt x="2669979" y="707633"/>
                </a:lnTo>
                <a:lnTo>
                  <a:pt x="2704771" y="685232"/>
                </a:lnTo>
                <a:lnTo>
                  <a:pt x="2729818" y="652439"/>
                </a:lnTo>
                <a:lnTo>
                  <a:pt x="2742311" y="612065"/>
                </a:lnTo>
                <a:lnTo>
                  <a:pt x="2743200" y="597407"/>
                </a:lnTo>
                <a:lnTo>
                  <a:pt x="2743114" y="114946"/>
                </a:lnTo>
                <a:lnTo>
                  <a:pt x="2733918" y="73220"/>
                </a:lnTo>
                <a:lnTo>
                  <a:pt x="2711517" y="38428"/>
                </a:lnTo>
                <a:lnTo>
                  <a:pt x="2678724" y="13381"/>
                </a:lnTo>
                <a:lnTo>
                  <a:pt x="2638350" y="888"/>
                </a:lnTo>
                <a:lnTo>
                  <a:pt x="2623692" y="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4413" y="1219358"/>
            <a:ext cx="230314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5533" y="2301367"/>
            <a:ext cx="2743200" cy="713740"/>
          </a:xfrm>
          <a:custGeom>
            <a:avLst/>
            <a:gdLst/>
            <a:ahLst/>
            <a:cxnLst/>
            <a:rect l="l" t="t" r="r" b="b"/>
            <a:pathLst>
              <a:path w="2743200" h="713739">
                <a:moveTo>
                  <a:pt x="2624327" y="0"/>
                </a:moveTo>
                <a:lnTo>
                  <a:pt x="115254" y="54"/>
                </a:lnTo>
                <a:lnTo>
                  <a:pt x="73462" y="8998"/>
                </a:lnTo>
                <a:lnTo>
                  <a:pt x="38576" y="31270"/>
                </a:lnTo>
                <a:lnTo>
                  <a:pt x="13438" y="64009"/>
                </a:lnTo>
                <a:lnTo>
                  <a:pt x="892" y="104354"/>
                </a:lnTo>
                <a:lnTo>
                  <a:pt x="0" y="118999"/>
                </a:lnTo>
                <a:lnTo>
                  <a:pt x="50" y="597875"/>
                </a:lnTo>
                <a:lnTo>
                  <a:pt x="8950" y="639700"/>
                </a:lnTo>
                <a:lnTo>
                  <a:pt x="31177" y="674617"/>
                </a:lnTo>
                <a:lnTo>
                  <a:pt x="63883" y="699779"/>
                </a:lnTo>
                <a:lnTo>
                  <a:pt x="104221" y="712338"/>
                </a:lnTo>
                <a:lnTo>
                  <a:pt x="118871" y="713232"/>
                </a:lnTo>
                <a:lnTo>
                  <a:pt x="2627836" y="713181"/>
                </a:lnTo>
                <a:lnTo>
                  <a:pt x="2669615" y="704281"/>
                </a:lnTo>
                <a:lnTo>
                  <a:pt x="2704535" y="682054"/>
                </a:lnTo>
                <a:lnTo>
                  <a:pt x="2729723" y="649348"/>
                </a:lnTo>
                <a:lnTo>
                  <a:pt x="2742304" y="609010"/>
                </a:lnTo>
                <a:lnTo>
                  <a:pt x="2743199" y="594359"/>
                </a:lnTo>
                <a:lnTo>
                  <a:pt x="2743145" y="115381"/>
                </a:lnTo>
                <a:lnTo>
                  <a:pt x="2734203" y="73570"/>
                </a:lnTo>
                <a:lnTo>
                  <a:pt x="2711943" y="38645"/>
                </a:lnTo>
                <a:lnTo>
                  <a:pt x="2679234" y="13466"/>
                </a:lnTo>
                <a:lnTo>
                  <a:pt x="2638945" y="894"/>
                </a:lnTo>
                <a:lnTo>
                  <a:pt x="2624327" y="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13956" y="2513361"/>
            <a:ext cx="154940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OSAL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300" y="3867150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900" y="0"/>
                </a:moveTo>
                <a:lnTo>
                  <a:pt x="190500" y="0"/>
                </a:lnTo>
                <a:lnTo>
                  <a:pt x="174876" y="631"/>
                </a:lnTo>
                <a:lnTo>
                  <a:pt x="130288" y="9712"/>
                </a:lnTo>
                <a:lnTo>
                  <a:pt x="90154" y="28542"/>
                </a:lnTo>
                <a:lnTo>
                  <a:pt x="55797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3" y="1040044"/>
                </a:lnTo>
                <a:lnTo>
                  <a:pt x="45857" y="1076473"/>
                </a:lnTo>
                <a:lnTo>
                  <a:pt x="77994" y="1106243"/>
                </a:lnTo>
                <a:lnTo>
                  <a:pt x="116350" y="1128029"/>
                </a:lnTo>
                <a:lnTo>
                  <a:pt x="159600" y="1140506"/>
                </a:lnTo>
                <a:lnTo>
                  <a:pt x="190500" y="1143000"/>
                </a:lnTo>
                <a:lnTo>
                  <a:pt x="2247900" y="1143000"/>
                </a:lnTo>
                <a:lnTo>
                  <a:pt x="2293661" y="1137463"/>
                </a:lnTo>
                <a:lnTo>
                  <a:pt x="2335421" y="1121736"/>
                </a:lnTo>
                <a:lnTo>
                  <a:pt x="2371853" y="1097142"/>
                </a:lnTo>
                <a:lnTo>
                  <a:pt x="2401628" y="1065005"/>
                </a:lnTo>
                <a:lnTo>
                  <a:pt x="2423421" y="1026649"/>
                </a:lnTo>
                <a:lnTo>
                  <a:pt x="2435905" y="983399"/>
                </a:lnTo>
                <a:lnTo>
                  <a:pt x="2438400" y="952500"/>
                </a:lnTo>
                <a:lnTo>
                  <a:pt x="2438400" y="190500"/>
                </a:lnTo>
                <a:lnTo>
                  <a:pt x="2432860" y="144721"/>
                </a:lnTo>
                <a:lnTo>
                  <a:pt x="2417126" y="102955"/>
                </a:lnTo>
                <a:lnTo>
                  <a:pt x="2392525" y="66526"/>
                </a:lnTo>
                <a:lnTo>
                  <a:pt x="2360383" y="36756"/>
                </a:lnTo>
                <a:lnTo>
                  <a:pt x="2322028" y="14970"/>
                </a:lnTo>
                <a:lnTo>
                  <a:pt x="2278786" y="2493"/>
                </a:lnTo>
                <a:lnTo>
                  <a:pt x="22479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7631" y="4111452"/>
            <a:ext cx="1953895" cy="696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ILD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2480" y="3414521"/>
            <a:ext cx="1133856" cy="56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3250" y="3570859"/>
            <a:ext cx="2743200" cy="713740"/>
          </a:xfrm>
          <a:custGeom>
            <a:avLst/>
            <a:gdLst/>
            <a:ahLst/>
            <a:cxnLst/>
            <a:rect l="l" t="t" r="r" b="b"/>
            <a:pathLst>
              <a:path w="2743200" h="713739">
                <a:moveTo>
                  <a:pt x="2624328" y="0"/>
                </a:moveTo>
                <a:lnTo>
                  <a:pt x="115356" y="51"/>
                </a:lnTo>
                <a:lnTo>
                  <a:pt x="73531" y="8967"/>
                </a:lnTo>
                <a:lnTo>
                  <a:pt x="38614" y="31221"/>
                </a:lnTo>
                <a:lnTo>
                  <a:pt x="13452" y="63939"/>
                </a:lnTo>
                <a:lnTo>
                  <a:pt x="893" y="104246"/>
                </a:lnTo>
                <a:lnTo>
                  <a:pt x="0" y="118871"/>
                </a:lnTo>
                <a:lnTo>
                  <a:pt x="51" y="597936"/>
                </a:lnTo>
                <a:lnTo>
                  <a:pt x="8953" y="639760"/>
                </a:lnTo>
                <a:lnTo>
                  <a:pt x="31180" y="674678"/>
                </a:lnTo>
                <a:lnTo>
                  <a:pt x="63886" y="699841"/>
                </a:lnTo>
                <a:lnTo>
                  <a:pt x="104222" y="712401"/>
                </a:lnTo>
                <a:lnTo>
                  <a:pt x="118872" y="713295"/>
                </a:lnTo>
                <a:lnTo>
                  <a:pt x="2627853" y="713244"/>
                </a:lnTo>
                <a:lnTo>
                  <a:pt x="2669675" y="704340"/>
                </a:lnTo>
                <a:lnTo>
                  <a:pt x="2704589" y="682109"/>
                </a:lnTo>
                <a:lnTo>
                  <a:pt x="2729748" y="649399"/>
                </a:lnTo>
                <a:lnTo>
                  <a:pt x="2742306" y="609060"/>
                </a:lnTo>
                <a:lnTo>
                  <a:pt x="2743200" y="594410"/>
                </a:lnTo>
                <a:lnTo>
                  <a:pt x="2743149" y="115363"/>
                </a:lnTo>
                <a:lnTo>
                  <a:pt x="2734249" y="73584"/>
                </a:lnTo>
                <a:lnTo>
                  <a:pt x="2712022" y="38664"/>
                </a:lnTo>
                <a:lnTo>
                  <a:pt x="2679316" y="13476"/>
                </a:lnTo>
                <a:lnTo>
                  <a:pt x="2638978" y="895"/>
                </a:lnTo>
                <a:lnTo>
                  <a:pt x="2624328" y="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757929" y="3600354"/>
            <a:ext cx="1515110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88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ITY CON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ROL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200" y="133350"/>
            <a:ext cx="9042400" cy="765810"/>
          </a:xfrm>
          <a:custGeom>
            <a:avLst/>
            <a:gdLst/>
            <a:ahLst/>
            <a:cxnLst/>
            <a:rect l="l" t="t" r="r" b="b"/>
            <a:pathLst>
              <a:path w="9042400" h="765810">
                <a:moveTo>
                  <a:pt x="8914257" y="0"/>
                </a:moveTo>
                <a:lnTo>
                  <a:pt x="124473" y="37"/>
                </a:lnTo>
                <a:lnTo>
                  <a:pt x="82382" y="8249"/>
                </a:lnTo>
                <a:lnTo>
                  <a:pt x="46504" y="29094"/>
                </a:lnTo>
                <a:lnTo>
                  <a:pt x="19310" y="60099"/>
                </a:lnTo>
                <a:lnTo>
                  <a:pt x="3272" y="98791"/>
                </a:lnTo>
                <a:lnTo>
                  <a:pt x="0" y="127635"/>
                </a:lnTo>
                <a:lnTo>
                  <a:pt x="37" y="641184"/>
                </a:lnTo>
                <a:lnTo>
                  <a:pt x="8247" y="683283"/>
                </a:lnTo>
                <a:lnTo>
                  <a:pt x="29088" y="719168"/>
                </a:lnTo>
                <a:lnTo>
                  <a:pt x="60086" y="746368"/>
                </a:lnTo>
                <a:lnTo>
                  <a:pt x="98770" y="762409"/>
                </a:lnTo>
                <a:lnTo>
                  <a:pt x="127609" y="765683"/>
                </a:lnTo>
                <a:lnTo>
                  <a:pt x="8917414" y="765644"/>
                </a:lnTo>
                <a:lnTo>
                  <a:pt x="8959506" y="757428"/>
                </a:lnTo>
                <a:lnTo>
                  <a:pt x="8995386" y="736581"/>
                </a:lnTo>
                <a:lnTo>
                  <a:pt x="9022581" y="705578"/>
                </a:lnTo>
                <a:lnTo>
                  <a:pt x="9038619" y="666889"/>
                </a:lnTo>
                <a:lnTo>
                  <a:pt x="9041892" y="638048"/>
                </a:lnTo>
                <a:lnTo>
                  <a:pt x="9041853" y="124477"/>
                </a:lnTo>
                <a:lnTo>
                  <a:pt x="9033637" y="82385"/>
                </a:lnTo>
                <a:lnTo>
                  <a:pt x="9012790" y="46505"/>
                </a:lnTo>
                <a:lnTo>
                  <a:pt x="8981787" y="19310"/>
                </a:lnTo>
                <a:lnTo>
                  <a:pt x="8943098" y="3272"/>
                </a:lnTo>
                <a:lnTo>
                  <a:pt x="891425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604" rIns="0" bIns="0" rtlCol="0">
            <a:spAutoFit/>
          </a:bodyPr>
          <a:lstStyle/>
          <a:p>
            <a:pPr marL="1372870">
              <a:lnSpc>
                <a:spcPts val="5235"/>
              </a:lnSpc>
            </a:pPr>
            <a:r>
              <a:rPr sz="4400" dirty="0">
                <a:solidFill>
                  <a:srgbClr val="FFFFFF"/>
                </a:solidFill>
                <a:latin typeface="Arial"/>
                <a:cs typeface="Arial"/>
              </a:rPr>
              <a:t>High Capital Investments</a:t>
            </a:r>
            <a:endParaRPr sz="4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60647" y="1802892"/>
            <a:ext cx="1708403" cy="1709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7000" y="1733550"/>
            <a:ext cx="3413760" cy="1600200"/>
          </a:xfrm>
          <a:custGeom>
            <a:avLst/>
            <a:gdLst/>
            <a:ahLst/>
            <a:cxnLst/>
            <a:rect l="l" t="t" r="r" b="b"/>
            <a:pathLst>
              <a:path w="3413760" h="1600200">
                <a:moveTo>
                  <a:pt x="3147060" y="0"/>
                </a:moveTo>
                <a:lnTo>
                  <a:pt x="266700" y="0"/>
                </a:lnTo>
                <a:lnTo>
                  <a:pt x="244822" y="883"/>
                </a:lnTo>
                <a:lnTo>
                  <a:pt x="202600" y="7749"/>
                </a:lnTo>
                <a:lnTo>
                  <a:pt x="162877" y="20954"/>
                </a:lnTo>
                <a:lnTo>
                  <a:pt x="126202" y="39951"/>
                </a:lnTo>
                <a:lnTo>
                  <a:pt x="93124" y="64190"/>
                </a:lnTo>
                <a:lnTo>
                  <a:pt x="64190" y="93124"/>
                </a:lnTo>
                <a:lnTo>
                  <a:pt x="39951" y="126202"/>
                </a:lnTo>
                <a:lnTo>
                  <a:pt x="20955" y="162877"/>
                </a:lnTo>
                <a:lnTo>
                  <a:pt x="7749" y="202600"/>
                </a:lnTo>
                <a:lnTo>
                  <a:pt x="883" y="244822"/>
                </a:lnTo>
                <a:lnTo>
                  <a:pt x="0" y="266700"/>
                </a:lnTo>
                <a:lnTo>
                  <a:pt x="0" y="1333500"/>
                </a:lnTo>
                <a:lnTo>
                  <a:pt x="3489" y="1376766"/>
                </a:lnTo>
                <a:lnTo>
                  <a:pt x="13594" y="1417807"/>
                </a:lnTo>
                <a:lnTo>
                  <a:pt x="29763" y="1456075"/>
                </a:lnTo>
                <a:lnTo>
                  <a:pt x="51450" y="1491020"/>
                </a:lnTo>
                <a:lnTo>
                  <a:pt x="78105" y="1522095"/>
                </a:lnTo>
                <a:lnTo>
                  <a:pt x="109179" y="1548749"/>
                </a:lnTo>
                <a:lnTo>
                  <a:pt x="144124" y="1570436"/>
                </a:lnTo>
                <a:lnTo>
                  <a:pt x="182392" y="1586605"/>
                </a:lnTo>
                <a:lnTo>
                  <a:pt x="223433" y="1596710"/>
                </a:lnTo>
                <a:lnTo>
                  <a:pt x="266700" y="1600200"/>
                </a:lnTo>
                <a:lnTo>
                  <a:pt x="3147060" y="1600200"/>
                </a:lnTo>
                <a:lnTo>
                  <a:pt x="3190326" y="1596710"/>
                </a:lnTo>
                <a:lnTo>
                  <a:pt x="3231367" y="1586605"/>
                </a:lnTo>
                <a:lnTo>
                  <a:pt x="3269635" y="1570436"/>
                </a:lnTo>
                <a:lnTo>
                  <a:pt x="3304580" y="1548749"/>
                </a:lnTo>
                <a:lnTo>
                  <a:pt x="3335654" y="1522095"/>
                </a:lnTo>
                <a:lnTo>
                  <a:pt x="3362309" y="1491020"/>
                </a:lnTo>
                <a:lnTo>
                  <a:pt x="3383996" y="1456075"/>
                </a:lnTo>
                <a:lnTo>
                  <a:pt x="3400165" y="1417807"/>
                </a:lnTo>
                <a:lnTo>
                  <a:pt x="3410270" y="1376766"/>
                </a:lnTo>
                <a:lnTo>
                  <a:pt x="3413760" y="1333500"/>
                </a:lnTo>
                <a:lnTo>
                  <a:pt x="3413760" y="266700"/>
                </a:lnTo>
                <a:lnTo>
                  <a:pt x="3410270" y="223433"/>
                </a:lnTo>
                <a:lnTo>
                  <a:pt x="3400165" y="182392"/>
                </a:lnTo>
                <a:lnTo>
                  <a:pt x="3383996" y="144124"/>
                </a:lnTo>
                <a:lnTo>
                  <a:pt x="3362309" y="109179"/>
                </a:lnTo>
                <a:lnTo>
                  <a:pt x="3335654" y="78104"/>
                </a:lnTo>
                <a:lnTo>
                  <a:pt x="3304580" y="51450"/>
                </a:lnTo>
                <a:lnTo>
                  <a:pt x="3269635" y="29763"/>
                </a:lnTo>
                <a:lnTo>
                  <a:pt x="3231367" y="13594"/>
                </a:lnTo>
                <a:lnTo>
                  <a:pt x="3190326" y="3489"/>
                </a:lnTo>
                <a:lnTo>
                  <a:pt x="314706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58" y="2389028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8352" y="1123950"/>
            <a:ext cx="1591055" cy="795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6557"/>
            <a:ext cx="2688043" cy="1818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258" y="3931539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888" y="0"/>
                </a:moveTo>
                <a:lnTo>
                  <a:pt x="190501" y="0"/>
                </a:lnTo>
                <a:lnTo>
                  <a:pt x="174877" y="631"/>
                </a:lnTo>
                <a:lnTo>
                  <a:pt x="130289" y="9712"/>
                </a:lnTo>
                <a:lnTo>
                  <a:pt x="90155" y="28542"/>
                </a:lnTo>
                <a:lnTo>
                  <a:pt x="55798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4" y="1040044"/>
                </a:lnTo>
                <a:lnTo>
                  <a:pt x="45858" y="1076473"/>
                </a:lnTo>
                <a:lnTo>
                  <a:pt x="77995" y="1106243"/>
                </a:lnTo>
                <a:lnTo>
                  <a:pt x="116351" y="1128029"/>
                </a:lnTo>
                <a:lnTo>
                  <a:pt x="159601" y="1140506"/>
                </a:lnTo>
                <a:lnTo>
                  <a:pt x="190501" y="1143000"/>
                </a:lnTo>
                <a:lnTo>
                  <a:pt x="2247888" y="1143000"/>
                </a:lnTo>
                <a:lnTo>
                  <a:pt x="2293691" y="1137463"/>
                </a:lnTo>
                <a:lnTo>
                  <a:pt x="2335466" y="1121736"/>
                </a:lnTo>
                <a:lnTo>
                  <a:pt x="2371893" y="1097142"/>
                </a:lnTo>
                <a:lnTo>
                  <a:pt x="2401654" y="1065005"/>
                </a:lnTo>
                <a:lnTo>
                  <a:pt x="2423428" y="1026649"/>
                </a:lnTo>
                <a:lnTo>
                  <a:pt x="2435897" y="983399"/>
                </a:lnTo>
                <a:lnTo>
                  <a:pt x="2438388" y="952500"/>
                </a:lnTo>
                <a:lnTo>
                  <a:pt x="2438388" y="190500"/>
                </a:lnTo>
                <a:lnTo>
                  <a:pt x="2432856" y="144721"/>
                </a:lnTo>
                <a:lnTo>
                  <a:pt x="2417139" y="102955"/>
                </a:lnTo>
                <a:lnTo>
                  <a:pt x="2392556" y="66526"/>
                </a:lnTo>
                <a:lnTo>
                  <a:pt x="2360426" y="36756"/>
                </a:lnTo>
                <a:lnTo>
                  <a:pt x="2322070" y="14970"/>
                </a:lnTo>
                <a:lnTo>
                  <a:pt x="2278806" y="2493"/>
                </a:lnTo>
                <a:lnTo>
                  <a:pt x="22478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4423" y="4358950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531" y="3478910"/>
            <a:ext cx="1133856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109093"/>
            <a:ext cx="5334000" cy="563245"/>
          </a:xfrm>
          <a:custGeom>
            <a:avLst/>
            <a:gdLst/>
            <a:ahLst/>
            <a:cxnLst/>
            <a:rect l="l" t="t" r="r" b="b"/>
            <a:pathLst>
              <a:path w="5334000" h="563245">
                <a:moveTo>
                  <a:pt x="5240147" y="0"/>
                </a:moveTo>
                <a:lnTo>
                  <a:pt x="87201" y="232"/>
                </a:lnTo>
                <a:lnTo>
                  <a:pt x="46882" y="12589"/>
                </a:lnTo>
                <a:lnTo>
                  <a:pt x="16665" y="40463"/>
                </a:lnTo>
                <a:lnTo>
                  <a:pt x="1126" y="79275"/>
                </a:lnTo>
                <a:lnTo>
                  <a:pt x="0" y="93853"/>
                </a:lnTo>
                <a:lnTo>
                  <a:pt x="232" y="475916"/>
                </a:lnTo>
                <a:lnTo>
                  <a:pt x="12589" y="516235"/>
                </a:lnTo>
                <a:lnTo>
                  <a:pt x="40463" y="546452"/>
                </a:lnTo>
                <a:lnTo>
                  <a:pt x="79275" y="561991"/>
                </a:lnTo>
                <a:lnTo>
                  <a:pt x="93853" y="563118"/>
                </a:lnTo>
                <a:lnTo>
                  <a:pt x="5246798" y="562885"/>
                </a:lnTo>
                <a:lnTo>
                  <a:pt x="5287117" y="550528"/>
                </a:lnTo>
                <a:lnTo>
                  <a:pt x="5317334" y="522654"/>
                </a:lnTo>
                <a:lnTo>
                  <a:pt x="5332873" y="483842"/>
                </a:lnTo>
                <a:lnTo>
                  <a:pt x="5334000" y="469265"/>
                </a:lnTo>
                <a:lnTo>
                  <a:pt x="5333767" y="87201"/>
                </a:lnTo>
                <a:lnTo>
                  <a:pt x="5321410" y="46882"/>
                </a:lnTo>
                <a:lnTo>
                  <a:pt x="5293536" y="16665"/>
                </a:lnTo>
                <a:lnTo>
                  <a:pt x="5254724" y="1126"/>
                </a:lnTo>
                <a:lnTo>
                  <a:pt x="524014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2045" rIns="0" bIns="0" rtlCol="0">
            <a:spAutoFit/>
          </a:bodyPr>
          <a:lstStyle/>
          <a:p>
            <a:pPr marL="2909570">
              <a:lnSpc>
                <a:spcPct val="100000"/>
              </a:lnSpc>
            </a:pP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PA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 GO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05200" y="1704975"/>
            <a:ext cx="5334000" cy="563245"/>
          </a:xfrm>
          <a:custGeom>
            <a:avLst/>
            <a:gdLst/>
            <a:ahLst/>
            <a:cxnLst/>
            <a:rect l="l" t="t" r="r" b="b"/>
            <a:pathLst>
              <a:path w="5334000" h="563244">
                <a:moveTo>
                  <a:pt x="5240147" y="0"/>
                </a:moveTo>
                <a:lnTo>
                  <a:pt x="87201" y="232"/>
                </a:lnTo>
                <a:lnTo>
                  <a:pt x="46882" y="12589"/>
                </a:lnTo>
                <a:lnTo>
                  <a:pt x="16665" y="40463"/>
                </a:lnTo>
                <a:lnTo>
                  <a:pt x="1126" y="79275"/>
                </a:lnTo>
                <a:lnTo>
                  <a:pt x="0" y="93852"/>
                </a:lnTo>
                <a:lnTo>
                  <a:pt x="232" y="475916"/>
                </a:lnTo>
                <a:lnTo>
                  <a:pt x="12589" y="516235"/>
                </a:lnTo>
                <a:lnTo>
                  <a:pt x="40463" y="546452"/>
                </a:lnTo>
                <a:lnTo>
                  <a:pt x="79275" y="561991"/>
                </a:lnTo>
                <a:lnTo>
                  <a:pt x="93852" y="563118"/>
                </a:lnTo>
                <a:lnTo>
                  <a:pt x="5246798" y="562885"/>
                </a:lnTo>
                <a:lnTo>
                  <a:pt x="5287117" y="550528"/>
                </a:lnTo>
                <a:lnTo>
                  <a:pt x="5317334" y="522654"/>
                </a:lnTo>
                <a:lnTo>
                  <a:pt x="5332873" y="483842"/>
                </a:lnTo>
                <a:lnTo>
                  <a:pt x="5334000" y="469264"/>
                </a:lnTo>
                <a:lnTo>
                  <a:pt x="5333767" y="87201"/>
                </a:lnTo>
                <a:lnTo>
                  <a:pt x="5321410" y="46882"/>
                </a:lnTo>
                <a:lnTo>
                  <a:pt x="5293536" y="16665"/>
                </a:lnTo>
                <a:lnTo>
                  <a:pt x="5254724" y="1126"/>
                </a:lnTo>
                <a:lnTo>
                  <a:pt x="524014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04157" y="1841658"/>
            <a:ext cx="3737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QUICK I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EME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65732" y="2942844"/>
            <a:ext cx="1693164" cy="1278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0717" y="1704975"/>
            <a:ext cx="1663700" cy="1247775"/>
          </a:xfrm>
          <a:custGeom>
            <a:avLst/>
            <a:gdLst/>
            <a:ahLst/>
            <a:cxnLst/>
            <a:rect l="l" t="t" r="r" b="b"/>
            <a:pathLst>
              <a:path w="1663700" h="1247775">
                <a:moveTo>
                  <a:pt x="1556384" y="0"/>
                </a:moveTo>
                <a:lnTo>
                  <a:pt x="93489" y="867"/>
                </a:lnTo>
                <a:lnTo>
                  <a:pt x="53607" y="14339"/>
                </a:lnTo>
                <a:lnTo>
                  <a:pt x="22564" y="41404"/>
                </a:lnTo>
                <a:lnTo>
                  <a:pt x="3870" y="78552"/>
                </a:lnTo>
                <a:lnTo>
                  <a:pt x="0" y="107187"/>
                </a:lnTo>
                <a:lnTo>
                  <a:pt x="867" y="1154285"/>
                </a:lnTo>
                <a:lnTo>
                  <a:pt x="14339" y="1194167"/>
                </a:lnTo>
                <a:lnTo>
                  <a:pt x="41404" y="1225210"/>
                </a:lnTo>
                <a:lnTo>
                  <a:pt x="78552" y="1243904"/>
                </a:lnTo>
                <a:lnTo>
                  <a:pt x="107187" y="1247775"/>
                </a:lnTo>
                <a:lnTo>
                  <a:pt x="1570204" y="1246895"/>
                </a:lnTo>
                <a:lnTo>
                  <a:pt x="1610111" y="1233402"/>
                </a:lnTo>
                <a:lnTo>
                  <a:pt x="1641150" y="1206338"/>
                </a:lnTo>
                <a:lnTo>
                  <a:pt x="1659833" y="1169205"/>
                </a:lnTo>
                <a:lnTo>
                  <a:pt x="1663699" y="1140587"/>
                </a:lnTo>
                <a:lnTo>
                  <a:pt x="1662820" y="93395"/>
                </a:lnTo>
                <a:lnTo>
                  <a:pt x="1649322" y="53550"/>
                </a:lnTo>
                <a:lnTo>
                  <a:pt x="1622238" y="22539"/>
                </a:lnTo>
                <a:lnTo>
                  <a:pt x="1585057" y="3865"/>
                </a:lnTo>
                <a:lnTo>
                  <a:pt x="155638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0717" y="1704975"/>
            <a:ext cx="1663699" cy="1247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4884" y="1650492"/>
            <a:ext cx="1018032" cy="15834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819" y="109093"/>
            <a:ext cx="987425" cy="1552575"/>
          </a:xfrm>
          <a:custGeom>
            <a:avLst/>
            <a:gdLst/>
            <a:ahLst/>
            <a:cxnLst/>
            <a:rect l="l" t="t" r="r" b="b"/>
            <a:pathLst>
              <a:path w="987425" h="1552575">
                <a:moveTo>
                  <a:pt x="902563" y="0"/>
                </a:moveTo>
                <a:lnTo>
                  <a:pt x="78251" y="253"/>
                </a:lnTo>
                <a:lnTo>
                  <a:pt x="38503" y="13760"/>
                </a:lnTo>
                <a:lnTo>
                  <a:pt x="10557" y="43816"/>
                </a:lnTo>
                <a:lnTo>
                  <a:pt x="0" y="84836"/>
                </a:lnTo>
                <a:lnTo>
                  <a:pt x="253" y="1474093"/>
                </a:lnTo>
                <a:lnTo>
                  <a:pt x="13764" y="1513829"/>
                </a:lnTo>
                <a:lnTo>
                  <a:pt x="43830" y="1541767"/>
                </a:lnTo>
                <a:lnTo>
                  <a:pt x="84861" y="1552321"/>
                </a:lnTo>
                <a:lnTo>
                  <a:pt x="909172" y="1552067"/>
                </a:lnTo>
                <a:lnTo>
                  <a:pt x="948915" y="1538560"/>
                </a:lnTo>
                <a:lnTo>
                  <a:pt x="976865" y="1508504"/>
                </a:lnTo>
                <a:lnTo>
                  <a:pt x="987425" y="1467485"/>
                </a:lnTo>
                <a:lnTo>
                  <a:pt x="987171" y="78227"/>
                </a:lnTo>
                <a:lnTo>
                  <a:pt x="973656" y="38491"/>
                </a:lnTo>
                <a:lnTo>
                  <a:pt x="943589" y="10553"/>
                </a:lnTo>
                <a:lnTo>
                  <a:pt x="902563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9819" y="109093"/>
            <a:ext cx="987425" cy="15523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85750"/>
            <a:ext cx="5410200" cy="6477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3815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e</a:t>
            </a:r>
            <a:r>
              <a:rPr spc="-2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rest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5" dirty="0">
                <a:latin typeface="Arial"/>
                <a:cs typeface="Arial"/>
              </a:rPr>
              <a:t>h</a:t>
            </a:r>
            <a:r>
              <a:rPr dirty="0">
                <a:latin typeface="Arial"/>
                <a:cs typeface="Arial"/>
              </a:rPr>
              <a:t>is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M</a:t>
            </a:r>
            <a:r>
              <a:rPr spc="-15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d</a:t>
            </a:r>
            <a:r>
              <a:rPr spc="-15" dirty="0">
                <a:latin typeface="Arial"/>
                <a:cs typeface="Arial"/>
              </a:rPr>
              <a:t>u</a:t>
            </a: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e</a:t>
            </a:r>
            <a:r>
              <a:rPr spc="5" dirty="0">
                <a:latin typeface="Arial"/>
                <a:cs typeface="Arial"/>
              </a:rPr>
              <a:t>…</a:t>
            </a:r>
          </a:p>
        </p:txBody>
      </p:sp>
      <p:sp>
        <p:nvSpPr>
          <p:cNvPr id="3" name="object 3"/>
          <p:cNvSpPr/>
          <p:nvPr/>
        </p:nvSpPr>
        <p:spPr>
          <a:xfrm>
            <a:off x="4858609" y="24389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373259" y="0"/>
                </a:moveTo>
                <a:lnTo>
                  <a:pt x="67823" y="656"/>
                </a:lnTo>
                <a:lnTo>
                  <a:pt x="29561" y="16764"/>
                </a:lnTo>
                <a:lnTo>
                  <a:pt x="5220" y="49818"/>
                </a:lnTo>
                <a:lnTo>
                  <a:pt x="0" y="78212"/>
                </a:lnTo>
                <a:lnTo>
                  <a:pt x="0" y="1707992"/>
                </a:lnTo>
                <a:lnTo>
                  <a:pt x="9364" y="1745161"/>
                </a:lnTo>
                <a:lnTo>
                  <a:pt x="37541" y="1774987"/>
                </a:lnTo>
                <a:lnTo>
                  <a:pt x="78047" y="1786430"/>
                </a:lnTo>
                <a:lnTo>
                  <a:pt x="383595" y="1785736"/>
                </a:lnTo>
                <a:lnTo>
                  <a:pt x="421713" y="1769313"/>
                </a:lnTo>
                <a:lnTo>
                  <a:pt x="446069" y="1736112"/>
                </a:lnTo>
                <a:lnTo>
                  <a:pt x="451306" y="1707992"/>
                </a:lnTo>
                <a:lnTo>
                  <a:pt x="450636" y="67842"/>
                </a:lnTo>
                <a:lnTo>
                  <a:pt x="434308" y="29368"/>
                </a:lnTo>
                <a:lnTo>
                  <a:pt x="401238" y="5157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8609" y="2438975"/>
            <a:ext cx="451484" cy="1786889"/>
          </a:xfrm>
          <a:custGeom>
            <a:avLst/>
            <a:gdLst/>
            <a:ahLst/>
            <a:cxnLst/>
            <a:rect l="l" t="t" r="r" b="b"/>
            <a:pathLst>
              <a:path w="451485" h="1786889">
                <a:moveTo>
                  <a:pt x="0" y="1707992"/>
                </a:moveTo>
                <a:lnTo>
                  <a:pt x="0" y="78212"/>
                </a:lnTo>
                <a:lnTo>
                  <a:pt x="1346" y="63532"/>
                </a:lnTo>
                <a:lnTo>
                  <a:pt x="19573" y="26205"/>
                </a:lnTo>
                <a:lnTo>
                  <a:pt x="53931" y="3760"/>
                </a:lnTo>
                <a:lnTo>
                  <a:pt x="373259" y="0"/>
                </a:lnTo>
                <a:lnTo>
                  <a:pt x="387674" y="1327"/>
                </a:lnTo>
                <a:lnTo>
                  <a:pt x="424808" y="19407"/>
                </a:lnTo>
                <a:lnTo>
                  <a:pt x="447474" y="53815"/>
                </a:lnTo>
                <a:lnTo>
                  <a:pt x="451306" y="1707992"/>
                </a:lnTo>
                <a:lnTo>
                  <a:pt x="449955" y="1722484"/>
                </a:lnTo>
                <a:lnTo>
                  <a:pt x="431696" y="1759777"/>
                </a:lnTo>
                <a:lnTo>
                  <a:pt x="397411" y="1782543"/>
                </a:lnTo>
                <a:lnTo>
                  <a:pt x="78047" y="1786430"/>
                </a:lnTo>
                <a:lnTo>
                  <a:pt x="63582" y="1785075"/>
                </a:lnTo>
                <a:lnTo>
                  <a:pt x="26453" y="1766754"/>
                </a:lnTo>
                <a:lnTo>
                  <a:pt x="3852" y="1732301"/>
                </a:lnTo>
                <a:lnTo>
                  <a:pt x="687" y="1718399"/>
                </a:lnTo>
                <a:lnTo>
                  <a:pt x="0" y="1707992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8609" y="41469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071" y="2512048"/>
            <a:ext cx="339329" cy="408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71493" y="3451992"/>
            <a:ext cx="234315" cy="652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H</a:t>
            </a:r>
            <a:r>
              <a:rPr sz="1650" dirty="0">
                <a:latin typeface="Arial"/>
                <a:cs typeface="Arial"/>
              </a:rPr>
              <a:t>Ba</a:t>
            </a: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e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0279" y="24473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909162" y="0"/>
                </a:moveTo>
                <a:lnTo>
                  <a:pt x="78056" y="0"/>
                </a:lnTo>
                <a:lnTo>
                  <a:pt x="67708" y="689"/>
                </a:lnTo>
                <a:lnTo>
                  <a:pt x="29525" y="17098"/>
                </a:lnTo>
                <a:lnTo>
                  <a:pt x="5216" y="50283"/>
                </a:lnTo>
                <a:lnTo>
                  <a:pt x="0" y="78386"/>
                </a:lnTo>
                <a:lnTo>
                  <a:pt x="676" y="678292"/>
                </a:lnTo>
                <a:lnTo>
                  <a:pt x="16963" y="716629"/>
                </a:lnTo>
                <a:lnTo>
                  <a:pt x="50006" y="741036"/>
                </a:lnTo>
                <a:lnTo>
                  <a:pt x="78056" y="746273"/>
                </a:lnTo>
                <a:lnTo>
                  <a:pt x="919396" y="745596"/>
                </a:lnTo>
                <a:lnTo>
                  <a:pt x="957568" y="729262"/>
                </a:lnTo>
                <a:lnTo>
                  <a:pt x="981963" y="696116"/>
                </a:lnTo>
                <a:lnTo>
                  <a:pt x="987209" y="667974"/>
                </a:lnTo>
                <a:lnTo>
                  <a:pt x="986522" y="68027"/>
                </a:lnTo>
                <a:lnTo>
                  <a:pt x="970163" y="29706"/>
                </a:lnTo>
                <a:lnTo>
                  <a:pt x="937112" y="5254"/>
                </a:lnTo>
                <a:lnTo>
                  <a:pt x="9091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0279" y="2447395"/>
            <a:ext cx="987425" cy="746760"/>
          </a:xfrm>
          <a:custGeom>
            <a:avLst/>
            <a:gdLst/>
            <a:ahLst/>
            <a:cxnLst/>
            <a:rect l="l" t="t" r="r" b="b"/>
            <a:pathLst>
              <a:path w="987425" h="746760">
                <a:moveTo>
                  <a:pt x="78056" y="0"/>
                </a:moveTo>
                <a:lnTo>
                  <a:pt x="909162" y="0"/>
                </a:lnTo>
                <a:lnTo>
                  <a:pt x="923561" y="1355"/>
                </a:lnTo>
                <a:lnTo>
                  <a:pt x="960665" y="19680"/>
                </a:lnTo>
                <a:lnTo>
                  <a:pt x="983343" y="54130"/>
                </a:lnTo>
                <a:lnTo>
                  <a:pt x="987209" y="667974"/>
                </a:lnTo>
                <a:lnTo>
                  <a:pt x="985856" y="682485"/>
                </a:lnTo>
                <a:lnTo>
                  <a:pt x="967567" y="719752"/>
                </a:lnTo>
                <a:lnTo>
                  <a:pt x="933231" y="742431"/>
                </a:lnTo>
                <a:lnTo>
                  <a:pt x="78056" y="746273"/>
                </a:lnTo>
                <a:lnTo>
                  <a:pt x="63593" y="744923"/>
                </a:lnTo>
                <a:lnTo>
                  <a:pt x="26444" y="726642"/>
                </a:lnTo>
                <a:lnTo>
                  <a:pt x="3832" y="692207"/>
                </a:lnTo>
                <a:lnTo>
                  <a:pt x="0" y="78386"/>
                </a:lnTo>
                <a:lnTo>
                  <a:pt x="1345" y="63904"/>
                </a:lnTo>
                <a:lnTo>
                  <a:pt x="19552" y="26630"/>
                </a:lnTo>
                <a:lnTo>
                  <a:pt x="53849" y="3877"/>
                </a:lnTo>
                <a:lnTo>
                  <a:pt x="67708" y="689"/>
                </a:lnTo>
                <a:lnTo>
                  <a:pt x="78056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8335" y="2447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3170" y="2708114"/>
            <a:ext cx="4406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Hi</a:t>
            </a:r>
            <a:r>
              <a:rPr sz="1650" spc="-15" dirty="0">
                <a:latin typeface="Arial"/>
                <a:cs typeface="Arial"/>
              </a:rPr>
              <a:t>ve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5151" y="2647180"/>
            <a:ext cx="459102" cy="386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850" y="24473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908504" y="0"/>
                </a:moveTo>
                <a:lnTo>
                  <a:pt x="78047" y="0"/>
                </a:lnTo>
                <a:lnTo>
                  <a:pt x="67570" y="689"/>
                </a:lnTo>
                <a:lnTo>
                  <a:pt x="29246" y="17096"/>
                </a:lnTo>
                <a:lnTo>
                  <a:pt x="5135" y="50282"/>
                </a:lnTo>
                <a:lnTo>
                  <a:pt x="0" y="78386"/>
                </a:lnTo>
                <a:lnTo>
                  <a:pt x="663" y="678285"/>
                </a:lnTo>
                <a:lnTo>
                  <a:pt x="16752" y="716626"/>
                </a:lnTo>
                <a:lnTo>
                  <a:pt x="49728" y="741036"/>
                </a:lnTo>
                <a:lnTo>
                  <a:pt x="78047" y="746273"/>
                </a:lnTo>
                <a:lnTo>
                  <a:pt x="918916" y="745596"/>
                </a:lnTo>
                <a:lnTo>
                  <a:pt x="957275" y="729262"/>
                </a:lnTo>
                <a:lnTo>
                  <a:pt x="981410" y="696116"/>
                </a:lnTo>
                <a:lnTo>
                  <a:pt x="986551" y="667974"/>
                </a:lnTo>
                <a:lnTo>
                  <a:pt x="985879" y="68027"/>
                </a:lnTo>
                <a:lnTo>
                  <a:pt x="969775" y="29706"/>
                </a:lnTo>
                <a:lnTo>
                  <a:pt x="936808" y="5254"/>
                </a:lnTo>
                <a:lnTo>
                  <a:pt x="9085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1850" y="2447395"/>
            <a:ext cx="986790" cy="746760"/>
          </a:xfrm>
          <a:custGeom>
            <a:avLst/>
            <a:gdLst/>
            <a:ahLst/>
            <a:cxnLst/>
            <a:rect l="l" t="t" r="r" b="b"/>
            <a:pathLst>
              <a:path w="986789" h="746760">
                <a:moveTo>
                  <a:pt x="78047" y="0"/>
                </a:moveTo>
                <a:lnTo>
                  <a:pt x="908504" y="0"/>
                </a:lnTo>
                <a:lnTo>
                  <a:pt x="923136" y="1355"/>
                </a:lnTo>
                <a:lnTo>
                  <a:pt x="960356" y="19680"/>
                </a:lnTo>
                <a:lnTo>
                  <a:pt x="982765" y="54130"/>
                </a:lnTo>
                <a:lnTo>
                  <a:pt x="986551" y="667974"/>
                </a:lnTo>
                <a:lnTo>
                  <a:pt x="985228" y="682485"/>
                </a:lnTo>
                <a:lnTo>
                  <a:pt x="967205" y="719752"/>
                </a:lnTo>
                <a:lnTo>
                  <a:pt x="932902" y="742431"/>
                </a:lnTo>
                <a:lnTo>
                  <a:pt x="78047" y="746273"/>
                </a:lnTo>
                <a:lnTo>
                  <a:pt x="63406" y="744923"/>
                </a:lnTo>
                <a:lnTo>
                  <a:pt x="26172" y="726640"/>
                </a:lnTo>
                <a:lnTo>
                  <a:pt x="3769" y="692202"/>
                </a:lnTo>
                <a:lnTo>
                  <a:pt x="0" y="78386"/>
                </a:lnTo>
                <a:lnTo>
                  <a:pt x="1321" y="63903"/>
                </a:lnTo>
                <a:lnTo>
                  <a:pt x="19325" y="26628"/>
                </a:lnTo>
                <a:lnTo>
                  <a:pt x="53596" y="3875"/>
                </a:lnTo>
                <a:lnTo>
                  <a:pt x="67570" y="689"/>
                </a:lnTo>
                <a:lnTo>
                  <a:pt x="78047" y="0"/>
                </a:lnTo>
                <a:close/>
              </a:path>
            </a:pathLst>
          </a:custGeom>
          <a:ln w="8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9898" y="24473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43946" y="2708114"/>
            <a:ext cx="32639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Pi</a:t>
            </a:r>
            <a:r>
              <a:rPr sz="1650" spc="-5" dirty="0">
                <a:latin typeface="Arial"/>
                <a:cs typeface="Arial"/>
              </a:rPr>
              <a:t>g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99377" y="2654498"/>
            <a:ext cx="271373" cy="3720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039" y="24363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372662" y="0"/>
                </a:moveTo>
                <a:lnTo>
                  <a:pt x="67835" y="669"/>
                </a:lnTo>
                <a:lnTo>
                  <a:pt x="29583" y="16983"/>
                </a:lnTo>
                <a:lnTo>
                  <a:pt x="5227" y="50104"/>
                </a:lnTo>
                <a:lnTo>
                  <a:pt x="0" y="78212"/>
                </a:lnTo>
                <a:lnTo>
                  <a:pt x="0" y="2229717"/>
                </a:lnTo>
                <a:lnTo>
                  <a:pt x="9323" y="2266739"/>
                </a:lnTo>
                <a:lnTo>
                  <a:pt x="37522" y="2296528"/>
                </a:lnTo>
                <a:lnTo>
                  <a:pt x="78057" y="2307941"/>
                </a:lnTo>
                <a:lnTo>
                  <a:pt x="372662" y="2307941"/>
                </a:lnTo>
                <a:lnTo>
                  <a:pt x="409793" y="2298597"/>
                </a:lnTo>
                <a:lnTo>
                  <a:pt x="439429" y="2270339"/>
                </a:lnTo>
                <a:lnTo>
                  <a:pt x="450718" y="2229717"/>
                </a:lnTo>
                <a:lnTo>
                  <a:pt x="450058" y="67978"/>
                </a:lnTo>
                <a:lnTo>
                  <a:pt x="433914" y="29657"/>
                </a:lnTo>
                <a:lnTo>
                  <a:pt x="400903" y="5241"/>
                </a:lnTo>
                <a:lnTo>
                  <a:pt x="3726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39" y="2436371"/>
            <a:ext cx="450850" cy="2308225"/>
          </a:xfrm>
          <a:custGeom>
            <a:avLst/>
            <a:gdLst/>
            <a:ahLst/>
            <a:cxnLst/>
            <a:rect l="l" t="t" r="r" b="b"/>
            <a:pathLst>
              <a:path w="450850" h="2308225">
                <a:moveTo>
                  <a:pt x="0" y="2229717"/>
                </a:moveTo>
                <a:lnTo>
                  <a:pt x="0" y="78212"/>
                </a:lnTo>
                <a:lnTo>
                  <a:pt x="1347" y="63721"/>
                </a:lnTo>
                <a:lnTo>
                  <a:pt x="19591" y="26487"/>
                </a:lnTo>
                <a:lnTo>
                  <a:pt x="53952" y="3826"/>
                </a:lnTo>
                <a:lnTo>
                  <a:pt x="372662" y="0"/>
                </a:lnTo>
                <a:lnTo>
                  <a:pt x="387249" y="1351"/>
                </a:lnTo>
                <a:lnTo>
                  <a:pt x="424471" y="19643"/>
                </a:lnTo>
                <a:lnTo>
                  <a:pt x="446942" y="54073"/>
                </a:lnTo>
                <a:lnTo>
                  <a:pt x="450718" y="2229717"/>
                </a:lnTo>
                <a:lnTo>
                  <a:pt x="449385" y="2244219"/>
                </a:lnTo>
                <a:lnTo>
                  <a:pt x="431276" y="2281462"/>
                </a:lnTo>
                <a:lnTo>
                  <a:pt x="396935" y="2304115"/>
                </a:lnTo>
                <a:lnTo>
                  <a:pt x="372662" y="2307941"/>
                </a:lnTo>
                <a:lnTo>
                  <a:pt x="78057" y="2307941"/>
                </a:lnTo>
                <a:lnTo>
                  <a:pt x="63586" y="2306590"/>
                </a:lnTo>
                <a:lnTo>
                  <a:pt x="26423" y="2288310"/>
                </a:lnTo>
                <a:lnTo>
                  <a:pt x="3817" y="2253880"/>
                </a:lnTo>
                <a:lnTo>
                  <a:pt x="668" y="2239969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2039" y="46660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2449" y="3631072"/>
            <a:ext cx="234315" cy="10242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Z</a:t>
            </a:r>
            <a:r>
              <a:rPr sz="1650" dirty="0">
                <a:latin typeface="Arial"/>
                <a:cs typeface="Arial"/>
              </a:rPr>
              <a:t>o</a:t>
            </a:r>
            <a:r>
              <a:rPr sz="1650" spc="-5" dirty="0">
                <a:latin typeface="Arial"/>
                <a:cs typeface="Arial"/>
              </a:rPr>
              <a:t>o</a:t>
            </a:r>
            <a:r>
              <a:rPr sz="1650" dirty="0">
                <a:latin typeface="Arial"/>
                <a:cs typeface="Arial"/>
              </a:rPr>
              <a:t>k</a:t>
            </a:r>
            <a:r>
              <a:rPr sz="1650" spc="-5" dirty="0">
                <a:latin typeface="Arial"/>
                <a:cs typeface="Arial"/>
              </a:rPr>
              <a:t>ee</a:t>
            </a:r>
            <a:r>
              <a:rPr sz="1650" dirty="0">
                <a:latin typeface="Arial"/>
                <a:cs typeface="Arial"/>
              </a:rPr>
              <a:t>p</a:t>
            </a:r>
            <a:r>
              <a:rPr sz="1650" spc="-5" dirty="0">
                <a:latin typeface="Arial"/>
                <a:cs typeface="Arial"/>
              </a:rPr>
              <a:t>e</a:t>
            </a:r>
            <a:r>
              <a:rPr sz="1650" dirty="0">
                <a:latin typeface="Arial"/>
                <a:cs typeface="Arial"/>
              </a:rPr>
              <a:t>r</a:t>
            </a:r>
            <a:endParaRPr sz="16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3005" y="2538142"/>
            <a:ext cx="420832" cy="287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33965" y="24447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373345" y="0"/>
                </a:moveTo>
                <a:lnTo>
                  <a:pt x="67650" y="697"/>
                </a:lnTo>
                <a:lnTo>
                  <a:pt x="29508" y="17126"/>
                </a:lnTo>
                <a:lnTo>
                  <a:pt x="5214" y="50336"/>
                </a:lnTo>
                <a:lnTo>
                  <a:pt x="0" y="78472"/>
                </a:lnTo>
                <a:lnTo>
                  <a:pt x="0" y="1187597"/>
                </a:lnTo>
                <a:lnTo>
                  <a:pt x="9368" y="1225017"/>
                </a:lnTo>
                <a:lnTo>
                  <a:pt x="37568" y="1254699"/>
                </a:lnTo>
                <a:lnTo>
                  <a:pt x="78047" y="1265983"/>
                </a:lnTo>
                <a:lnTo>
                  <a:pt x="383643" y="1265307"/>
                </a:lnTo>
                <a:lnTo>
                  <a:pt x="421782" y="1249104"/>
                </a:lnTo>
                <a:lnTo>
                  <a:pt x="446152" y="1215984"/>
                </a:lnTo>
                <a:lnTo>
                  <a:pt x="451393" y="1187597"/>
                </a:lnTo>
                <a:lnTo>
                  <a:pt x="450697" y="68030"/>
                </a:lnTo>
                <a:lnTo>
                  <a:pt x="434322" y="29692"/>
                </a:lnTo>
                <a:lnTo>
                  <a:pt x="401281" y="5249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3965" y="2444791"/>
            <a:ext cx="451484" cy="1266190"/>
          </a:xfrm>
          <a:custGeom>
            <a:avLst/>
            <a:gdLst/>
            <a:ahLst/>
            <a:cxnLst/>
            <a:rect l="l" t="t" r="r" b="b"/>
            <a:pathLst>
              <a:path w="451485" h="1266189">
                <a:moveTo>
                  <a:pt x="0" y="1187597"/>
                </a:moveTo>
                <a:lnTo>
                  <a:pt x="0" y="78472"/>
                </a:lnTo>
                <a:lnTo>
                  <a:pt x="1344" y="63971"/>
                </a:lnTo>
                <a:lnTo>
                  <a:pt x="19542" y="26664"/>
                </a:lnTo>
                <a:lnTo>
                  <a:pt x="53808" y="3893"/>
                </a:lnTo>
                <a:lnTo>
                  <a:pt x="373345" y="0"/>
                </a:lnTo>
                <a:lnTo>
                  <a:pt x="387737" y="1354"/>
                </a:lnTo>
                <a:lnTo>
                  <a:pt x="424825" y="19668"/>
                </a:lnTo>
                <a:lnTo>
                  <a:pt x="447509" y="54123"/>
                </a:lnTo>
                <a:lnTo>
                  <a:pt x="451393" y="1187597"/>
                </a:lnTo>
                <a:lnTo>
                  <a:pt x="450041" y="1202267"/>
                </a:lnTo>
                <a:lnTo>
                  <a:pt x="431771" y="1239635"/>
                </a:lnTo>
                <a:lnTo>
                  <a:pt x="397467" y="1262171"/>
                </a:lnTo>
                <a:lnTo>
                  <a:pt x="78047" y="1265983"/>
                </a:lnTo>
                <a:lnTo>
                  <a:pt x="63601" y="1264652"/>
                </a:lnTo>
                <a:lnTo>
                  <a:pt x="26474" y="1246540"/>
                </a:lnTo>
                <a:lnTo>
                  <a:pt x="3850" y="1212117"/>
                </a:lnTo>
                <a:lnTo>
                  <a:pt x="684" y="1198099"/>
                </a:lnTo>
                <a:lnTo>
                  <a:pt x="0" y="1187597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33965" y="36323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946849" y="2987751"/>
            <a:ext cx="234315" cy="653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Gi</a:t>
            </a:r>
            <a:r>
              <a:rPr sz="1650" dirty="0">
                <a:latin typeface="Arial"/>
                <a:cs typeface="Arial"/>
              </a:rPr>
              <a:t>r</a:t>
            </a:r>
            <a:r>
              <a:rPr sz="1650" spc="-5" dirty="0">
                <a:latin typeface="Arial"/>
                <a:cs typeface="Arial"/>
              </a:rPr>
              <a:t>ap</a:t>
            </a:r>
            <a:r>
              <a:rPr sz="1650" dirty="0">
                <a:latin typeface="Arial"/>
                <a:cs typeface="Arial"/>
              </a:rPr>
              <a:t>h</a:t>
            </a:r>
            <a:endParaRPr sz="16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7748" y="2483368"/>
            <a:ext cx="370721" cy="4531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45822" y="24428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696" y="689"/>
                </a:lnTo>
                <a:lnTo>
                  <a:pt x="29501" y="17096"/>
                </a:lnTo>
                <a:lnTo>
                  <a:pt x="5209" y="50282"/>
                </a:lnTo>
                <a:lnTo>
                  <a:pt x="0" y="78386"/>
                </a:lnTo>
                <a:lnTo>
                  <a:pt x="0" y="1187510"/>
                </a:lnTo>
                <a:lnTo>
                  <a:pt x="9373" y="1224722"/>
                </a:lnTo>
                <a:lnTo>
                  <a:pt x="37549" y="1254545"/>
                </a:lnTo>
                <a:lnTo>
                  <a:pt x="78047" y="1265983"/>
                </a:lnTo>
                <a:lnTo>
                  <a:pt x="383050" y="1265285"/>
                </a:lnTo>
                <a:lnTo>
                  <a:pt x="421192" y="1248856"/>
                </a:lnTo>
                <a:lnTo>
                  <a:pt x="445486" y="1215646"/>
                </a:lnTo>
                <a:lnTo>
                  <a:pt x="450700" y="1187510"/>
                </a:lnTo>
                <a:lnTo>
                  <a:pt x="450016" y="68027"/>
                </a:lnTo>
                <a:lnTo>
                  <a:pt x="433707" y="29706"/>
                </a:lnTo>
                <a:lnTo>
                  <a:pt x="400674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45822" y="2442881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510"/>
                </a:moveTo>
                <a:lnTo>
                  <a:pt x="0" y="78386"/>
                </a:lnTo>
                <a:lnTo>
                  <a:pt x="1343" y="63903"/>
                </a:lnTo>
                <a:lnTo>
                  <a:pt x="19533" y="26628"/>
                </a:lnTo>
                <a:lnTo>
                  <a:pt x="53827" y="3875"/>
                </a:lnTo>
                <a:lnTo>
                  <a:pt x="372652" y="0"/>
                </a:lnTo>
                <a:lnTo>
                  <a:pt x="387098" y="1355"/>
                </a:lnTo>
                <a:lnTo>
                  <a:pt x="424225" y="19680"/>
                </a:lnTo>
                <a:lnTo>
                  <a:pt x="446850" y="54130"/>
                </a:lnTo>
                <a:lnTo>
                  <a:pt x="450700" y="1187510"/>
                </a:lnTo>
                <a:lnTo>
                  <a:pt x="449355" y="1202011"/>
                </a:lnTo>
                <a:lnTo>
                  <a:pt x="431157" y="1239318"/>
                </a:lnTo>
                <a:lnTo>
                  <a:pt x="396891" y="1262089"/>
                </a:lnTo>
                <a:lnTo>
                  <a:pt x="78047" y="1265983"/>
                </a:lnTo>
                <a:lnTo>
                  <a:pt x="63586" y="1264629"/>
                </a:lnTo>
                <a:lnTo>
                  <a:pt x="26462" y="1246314"/>
                </a:lnTo>
                <a:lnTo>
                  <a:pt x="3859" y="1211860"/>
                </a:lnTo>
                <a:lnTo>
                  <a:pt x="691" y="1197952"/>
                </a:lnTo>
                <a:lnTo>
                  <a:pt x="0" y="118751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45822" y="36303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58705" y="3072733"/>
            <a:ext cx="234315" cy="5822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</a:t>
            </a:r>
            <a:r>
              <a:rPr sz="1650" dirty="0">
                <a:latin typeface="Arial"/>
                <a:cs typeface="Arial"/>
              </a:rPr>
              <a:t>t</a:t>
            </a:r>
            <a:r>
              <a:rPr sz="1650" spc="-5" dirty="0">
                <a:latin typeface="Arial"/>
                <a:cs typeface="Arial"/>
              </a:rPr>
              <a:t>or</a:t>
            </a:r>
            <a:r>
              <a:rPr sz="1650" dirty="0">
                <a:latin typeface="Arial"/>
                <a:cs typeface="Arial"/>
              </a:rPr>
              <a:t>m</a:t>
            </a:r>
            <a:endParaRPr sz="165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96496" y="2526441"/>
            <a:ext cx="336106" cy="369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59497" y="24453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372652" y="0"/>
                </a:moveTo>
                <a:lnTo>
                  <a:pt x="67686" y="686"/>
                </a:lnTo>
                <a:lnTo>
                  <a:pt x="29581" y="16936"/>
                </a:lnTo>
                <a:lnTo>
                  <a:pt x="5235" y="50088"/>
                </a:lnTo>
                <a:lnTo>
                  <a:pt x="0" y="78472"/>
                </a:lnTo>
                <a:lnTo>
                  <a:pt x="0" y="1186989"/>
                </a:lnTo>
                <a:lnTo>
                  <a:pt x="9403" y="1224409"/>
                </a:lnTo>
                <a:lnTo>
                  <a:pt x="37645" y="1254091"/>
                </a:lnTo>
                <a:lnTo>
                  <a:pt x="78047" y="1265375"/>
                </a:lnTo>
                <a:lnTo>
                  <a:pt x="383004" y="1264699"/>
                </a:lnTo>
                <a:lnTo>
                  <a:pt x="421198" y="1248496"/>
                </a:lnTo>
                <a:lnTo>
                  <a:pt x="445490" y="1215377"/>
                </a:lnTo>
                <a:lnTo>
                  <a:pt x="450700" y="1186989"/>
                </a:lnTo>
                <a:lnTo>
                  <a:pt x="450009" y="67904"/>
                </a:lnTo>
                <a:lnTo>
                  <a:pt x="433711" y="29437"/>
                </a:lnTo>
                <a:lnTo>
                  <a:pt x="400695" y="5175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59497" y="2445398"/>
            <a:ext cx="450850" cy="1265555"/>
          </a:xfrm>
          <a:custGeom>
            <a:avLst/>
            <a:gdLst/>
            <a:ahLst/>
            <a:cxnLst/>
            <a:rect l="l" t="t" r="r" b="b"/>
            <a:pathLst>
              <a:path w="450850" h="1265554">
                <a:moveTo>
                  <a:pt x="0" y="1186989"/>
                </a:moveTo>
                <a:lnTo>
                  <a:pt x="0" y="78472"/>
                </a:lnTo>
                <a:lnTo>
                  <a:pt x="1350" y="63807"/>
                </a:lnTo>
                <a:lnTo>
                  <a:pt x="19601" y="26419"/>
                </a:lnTo>
                <a:lnTo>
                  <a:pt x="53874" y="3837"/>
                </a:lnTo>
                <a:lnTo>
                  <a:pt x="372652" y="0"/>
                </a:lnTo>
                <a:lnTo>
                  <a:pt x="387114" y="1332"/>
                </a:lnTo>
                <a:lnTo>
                  <a:pt x="424237" y="19460"/>
                </a:lnTo>
                <a:lnTo>
                  <a:pt x="446841" y="53891"/>
                </a:lnTo>
                <a:lnTo>
                  <a:pt x="450700" y="1186989"/>
                </a:lnTo>
                <a:lnTo>
                  <a:pt x="449357" y="1201659"/>
                </a:lnTo>
                <a:lnTo>
                  <a:pt x="431167" y="1239027"/>
                </a:lnTo>
                <a:lnTo>
                  <a:pt x="396872" y="1261564"/>
                </a:lnTo>
                <a:lnTo>
                  <a:pt x="78047" y="1265375"/>
                </a:lnTo>
                <a:lnTo>
                  <a:pt x="63648" y="1264044"/>
                </a:lnTo>
                <a:lnTo>
                  <a:pt x="26544" y="1245932"/>
                </a:lnTo>
                <a:lnTo>
                  <a:pt x="3866" y="1211509"/>
                </a:lnTo>
                <a:lnTo>
                  <a:pt x="687" y="1197491"/>
                </a:lnTo>
                <a:lnTo>
                  <a:pt x="0" y="1186989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59497" y="36323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72381" y="3059614"/>
            <a:ext cx="234315" cy="5715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Spa</a:t>
            </a:r>
            <a:r>
              <a:rPr sz="1650" dirty="0">
                <a:latin typeface="Arial"/>
                <a:cs typeface="Arial"/>
              </a:rPr>
              <a:t>rk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05061" y="2514600"/>
            <a:ext cx="274387" cy="444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767" y="32550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1929774" y="0"/>
                </a:moveTo>
                <a:lnTo>
                  <a:pt x="78056" y="0"/>
                </a:lnTo>
                <a:lnTo>
                  <a:pt x="67643" y="687"/>
                </a:lnTo>
                <a:lnTo>
                  <a:pt x="29492" y="16939"/>
                </a:lnTo>
                <a:lnTo>
                  <a:pt x="5209" y="50089"/>
                </a:lnTo>
                <a:lnTo>
                  <a:pt x="0" y="78472"/>
                </a:lnTo>
                <a:lnTo>
                  <a:pt x="684" y="384500"/>
                </a:lnTo>
                <a:lnTo>
                  <a:pt x="16984" y="422817"/>
                </a:lnTo>
                <a:lnTo>
                  <a:pt x="50017" y="447267"/>
                </a:lnTo>
                <a:lnTo>
                  <a:pt x="78056" y="452521"/>
                </a:lnTo>
                <a:lnTo>
                  <a:pt x="1939878" y="451857"/>
                </a:lnTo>
                <a:lnTo>
                  <a:pt x="1978020" y="435496"/>
                </a:lnTo>
                <a:lnTo>
                  <a:pt x="2002338" y="402282"/>
                </a:lnTo>
                <a:lnTo>
                  <a:pt x="2007561" y="374135"/>
                </a:lnTo>
                <a:lnTo>
                  <a:pt x="2006895" y="68097"/>
                </a:lnTo>
                <a:lnTo>
                  <a:pt x="1990663" y="29526"/>
                </a:lnTo>
                <a:lnTo>
                  <a:pt x="1957718" y="5192"/>
                </a:lnTo>
                <a:lnTo>
                  <a:pt x="1929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5767" y="3255041"/>
            <a:ext cx="2007870" cy="452755"/>
          </a:xfrm>
          <a:custGeom>
            <a:avLst/>
            <a:gdLst/>
            <a:ahLst/>
            <a:cxnLst/>
            <a:rect l="l" t="t" r="r" b="b"/>
            <a:pathLst>
              <a:path w="2007870" h="452754">
                <a:moveTo>
                  <a:pt x="78056" y="0"/>
                </a:moveTo>
                <a:lnTo>
                  <a:pt x="1929774" y="0"/>
                </a:lnTo>
                <a:lnTo>
                  <a:pt x="1944179" y="1337"/>
                </a:lnTo>
                <a:lnTo>
                  <a:pt x="1981208" y="19521"/>
                </a:lnTo>
                <a:lnTo>
                  <a:pt x="2003755" y="54048"/>
                </a:lnTo>
                <a:lnTo>
                  <a:pt x="2007561" y="374135"/>
                </a:lnTo>
                <a:lnTo>
                  <a:pt x="2006214" y="388641"/>
                </a:lnTo>
                <a:lnTo>
                  <a:pt x="1987993" y="425962"/>
                </a:lnTo>
                <a:lnTo>
                  <a:pt x="1953714" y="448696"/>
                </a:lnTo>
                <a:lnTo>
                  <a:pt x="78056" y="452521"/>
                </a:lnTo>
                <a:lnTo>
                  <a:pt x="63599" y="451166"/>
                </a:lnTo>
                <a:lnTo>
                  <a:pt x="26464" y="432842"/>
                </a:lnTo>
                <a:lnTo>
                  <a:pt x="3848" y="398395"/>
                </a:lnTo>
                <a:lnTo>
                  <a:pt x="0" y="78472"/>
                </a:lnTo>
                <a:lnTo>
                  <a:pt x="1343" y="63808"/>
                </a:lnTo>
                <a:lnTo>
                  <a:pt x="19529" y="26422"/>
                </a:lnTo>
                <a:lnTo>
                  <a:pt x="53794" y="3838"/>
                </a:lnTo>
                <a:lnTo>
                  <a:pt x="67643" y="687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43823" y="325504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12518" y="3330285"/>
            <a:ext cx="710266" cy="291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5767" y="37780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3960741" y="0"/>
                </a:moveTo>
                <a:lnTo>
                  <a:pt x="78056" y="0"/>
                </a:lnTo>
                <a:lnTo>
                  <a:pt x="67643" y="698"/>
                </a:lnTo>
                <a:lnTo>
                  <a:pt x="29492" y="17129"/>
                </a:lnTo>
                <a:lnTo>
                  <a:pt x="5209" y="50338"/>
                </a:lnTo>
                <a:lnTo>
                  <a:pt x="0" y="78472"/>
                </a:lnTo>
                <a:lnTo>
                  <a:pt x="689" y="384638"/>
                </a:lnTo>
                <a:lnTo>
                  <a:pt x="16999" y="423101"/>
                </a:lnTo>
                <a:lnTo>
                  <a:pt x="50026" y="447356"/>
                </a:lnTo>
                <a:lnTo>
                  <a:pt x="78056" y="452530"/>
                </a:lnTo>
                <a:lnTo>
                  <a:pt x="3971142" y="451839"/>
                </a:lnTo>
                <a:lnTo>
                  <a:pt x="4009259" y="435589"/>
                </a:lnTo>
                <a:lnTo>
                  <a:pt x="4033631" y="402459"/>
                </a:lnTo>
                <a:lnTo>
                  <a:pt x="4038875" y="374091"/>
                </a:lnTo>
                <a:lnTo>
                  <a:pt x="4038169" y="67967"/>
                </a:lnTo>
                <a:lnTo>
                  <a:pt x="4021747" y="29662"/>
                </a:lnTo>
                <a:lnTo>
                  <a:pt x="3988674" y="5244"/>
                </a:lnTo>
                <a:lnTo>
                  <a:pt x="39607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5767" y="3778049"/>
            <a:ext cx="4039235" cy="452755"/>
          </a:xfrm>
          <a:custGeom>
            <a:avLst/>
            <a:gdLst/>
            <a:ahLst/>
            <a:cxnLst/>
            <a:rect l="l" t="t" r="r" b="b"/>
            <a:pathLst>
              <a:path w="4039235" h="452754">
                <a:moveTo>
                  <a:pt x="78056" y="0"/>
                </a:moveTo>
                <a:lnTo>
                  <a:pt x="3960741" y="0"/>
                </a:lnTo>
                <a:lnTo>
                  <a:pt x="3975128" y="1352"/>
                </a:lnTo>
                <a:lnTo>
                  <a:pt x="4012236" y="19648"/>
                </a:lnTo>
                <a:lnTo>
                  <a:pt x="4034966" y="54071"/>
                </a:lnTo>
                <a:lnTo>
                  <a:pt x="4038875" y="374091"/>
                </a:lnTo>
                <a:lnTo>
                  <a:pt x="4037522" y="388748"/>
                </a:lnTo>
                <a:lnTo>
                  <a:pt x="4019247" y="426112"/>
                </a:lnTo>
                <a:lnTo>
                  <a:pt x="3984954" y="448685"/>
                </a:lnTo>
                <a:lnTo>
                  <a:pt x="78056" y="452530"/>
                </a:lnTo>
                <a:lnTo>
                  <a:pt x="63603" y="451197"/>
                </a:lnTo>
                <a:lnTo>
                  <a:pt x="26478" y="433075"/>
                </a:lnTo>
                <a:lnTo>
                  <a:pt x="3859" y="398650"/>
                </a:lnTo>
                <a:lnTo>
                  <a:pt x="0" y="78472"/>
                </a:lnTo>
                <a:lnTo>
                  <a:pt x="1343" y="63972"/>
                </a:lnTo>
                <a:lnTo>
                  <a:pt x="19529" y="26667"/>
                </a:lnTo>
                <a:lnTo>
                  <a:pt x="53794" y="3895"/>
                </a:lnTo>
                <a:lnTo>
                  <a:pt x="67643" y="698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3823" y="37780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18757" y="3825020"/>
            <a:ext cx="1571951" cy="3512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7067" y="24363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345" y="0"/>
                </a:moveTo>
                <a:lnTo>
                  <a:pt x="67845" y="677"/>
                </a:lnTo>
                <a:lnTo>
                  <a:pt x="29584" y="17004"/>
                </a:lnTo>
                <a:lnTo>
                  <a:pt x="5226" y="50117"/>
                </a:lnTo>
                <a:lnTo>
                  <a:pt x="0" y="78212"/>
                </a:lnTo>
                <a:lnTo>
                  <a:pt x="0" y="2229717"/>
                </a:lnTo>
                <a:lnTo>
                  <a:pt x="9352" y="2266776"/>
                </a:lnTo>
                <a:lnTo>
                  <a:pt x="37575" y="2296538"/>
                </a:lnTo>
                <a:lnTo>
                  <a:pt x="78134" y="2307941"/>
                </a:lnTo>
                <a:lnTo>
                  <a:pt x="373345" y="2307941"/>
                </a:lnTo>
                <a:lnTo>
                  <a:pt x="421726" y="2290966"/>
                </a:lnTo>
                <a:lnTo>
                  <a:pt x="446141" y="2257844"/>
                </a:lnTo>
                <a:lnTo>
                  <a:pt x="451393" y="2229717"/>
                </a:lnTo>
                <a:lnTo>
                  <a:pt x="450722" y="67984"/>
                </a:lnTo>
                <a:lnTo>
                  <a:pt x="434394" y="29660"/>
                </a:lnTo>
                <a:lnTo>
                  <a:pt x="401325" y="5242"/>
                </a:lnTo>
                <a:lnTo>
                  <a:pt x="3733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47067" y="24363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7" y="63728"/>
                </a:lnTo>
                <a:lnTo>
                  <a:pt x="19591" y="26507"/>
                </a:lnTo>
                <a:lnTo>
                  <a:pt x="53957" y="3841"/>
                </a:lnTo>
                <a:lnTo>
                  <a:pt x="373345" y="0"/>
                </a:lnTo>
                <a:lnTo>
                  <a:pt x="387760" y="1351"/>
                </a:lnTo>
                <a:lnTo>
                  <a:pt x="424894" y="19645"/>
                </a:lnTo>
                <a:lnTo>
                  <a:pt x="447561" y="54078"/>
                </a:lnTo>
                <a:lnTo>
                  <a:pt x="451393" y="2229717"/>
                </a:lnTo>
                <a:lnTo>
                  <a:pt x="450038" y="2244220"/>
                </a:lnTo>
                <a:lnTo>
                  <a:pt x="431733" y="2281464"/>
                </a:lnTo>
                <a:lnTo>
                  <a:pt x="397369" y="2304117"/>
                </a:lnTo>
                <a:lnTo>
                  <a:pt x="373345" y="2307941"/>
                </a:lnTo>
                <a:lnTo>
                  <a:pt x="78134" y="2307941"/>
                </a:lnTo>
                <a:lnTo>
                  <a:pt x="63654" y="2306592"/>
                </a:lnTo>
                <a:lnTo>
                  <a:pt x="26468" y="2288328"/>
                </a:lnTo>
                <a:lnTo>
                  <a:pt x="3836" y="2253927"/>
                </a:lnTo>
                <a:lnTo>
                  <a:pt x="677" y="2240026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47067" y="46660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983425" y="3603704"/>
            <a:ext cx="234315" cy="9550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on</a:t>
            </a:r>
            <a:r>
              <a:rPr sz="1650" dirty="0">
                <a:latin typeface="Arial"/>
                <a:cs typeface="Arial"/>
              </a:rPr>
              <a:t>g</a:t>
            </a:r>
            <a:r>
              <a:rPr sz="1650" spc="-5" dirty="0">
                <a:latin typeface="Arial"/>
                <a:cs typeface="Arial"/>
              </a:rPr>
              <a:t>oD</a:t>
            </a:r>
            <a:r>
              <a:rPr sz="1650" dirty="0">
                <a:latin typeface="Arial"/>
                <a:cs typeface="Arial"/>
              </a:rPr>
              <a:t>B</a:t>
            </a:r>
            <a:endParaRPr sz="165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56162" y="2489843"/>
            <a:ext cx="446369" cy="483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6298" y="24363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373259" y="0"/>
                </a:moveTo>
                <a:lnTo>
                  <a:pt x="67823" y="668"/>
                </a:lnTo>
                <a:lnTo>
                  <a:pt x="29561" y="16980"/>
                </a:lnTo>
                <a:lnTo>
                  <a:pt x="5220" y="50102"/>
                </a:lnTo>
                <a:lnTo>
                  <a:pt x="0" y="78212"/>
                </a:lnTo>
                <a:lnTo>
                  <a:pt x="0" y="2229717"/>
                </a:lnTo>
                <a:lnTo>
                  <a:pt x="9310" y="2266735"/>
                </a:lnTo>
                <a:lnTo>
                  <a:pt x="37492" y="2296526"/>
                </a:lnTo>
                <a:lnTo>
                  <a:pt x="78047" y="2307941"/>
                </a:lnTo>
                <a:lnTo>
                  <a:pt x="383491" y="2307271"/>
                </a:lnTo>
                <a:lnTo>
                  <a:pt x="421749" y="2290966"/>
                </a:lnTo>
                <a:lnTo>
                  <a:pt x="446086" y="2257844"/>
                </a:lnTo>
                <a:lnTo>
                  <a:pt x="451306" y="2229717"/>
                </a:lnTo>
                <a:lnTo>
                  <a:pt x="450640" y="67984"/>
                </a:lnTo>
                <a:lnTo>
                  <a:pt x="434389" y="29660"/>
                </a:lnTo>
                <a:lnTo>
                  <a:pt x="401345" y="5242"/>
                </a:lnTo>
                <a:lnTo>
                  <a:pt x="3732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46298" y="2436371"/>
            <a:ext cx="451484" cy="2308225"/>
          </a:xfrm>
          <a:custGeom>
            <a:avLst/>
            <a:gdLst/>
            <a:ahLst/>
            <a:cxnLst/>
            <a:rect l="l" t="t" r="r" b="b"/>
            <a:pathLst>
              <a:path w="451485" h="2308225">
                <a:moveTo>
                  <a:pt x="0" y="2229717"/>
                </a:moveTo>
                <a:lnTo>
                  <a:pt x="0" y="78212"/>
                </a:lnTo>
                <a:lnTo>
                  <a:pt x="1346" y="63720"/>
                </a:lnTo>
                <a:lnTo>
                  <a:pt x="19573" y="26484"/>
                </a:lnTo>
                <a:lnTo>
                  <a:pt x="53931" y="3824"/>
                </a:lnTo>
                <a:lnTo>
                  <a:pt x="373259" y="0"/>
                </a:lnTo>
                <a:lnTo>
                  <a:pt x="387744" y="1351"/>
                </a:lnTo>
                <a:lnTo>
                  <a:pt x="424912" y="19645"/>
                </a:lnTo>
                <a:lnTo>
                  <a:pt x="447498" y="54078"/>
                </a:lnTo>
                <a:lnTo>
                  <a:pt x="451306" y="2229717"/>
                </a:lnTo>
                <a:lnTo>
                  <a:pt x="449960" y="2244220"/>
                </a:lnTo>
                <a:lnTo>
                  <a:pt x="431735" y="2281464"/>
                </a:lnTo>
                <a:lnTo>
                  <a:pt x="397381" y="2304117"/>
                </a:lnTo>
                <a:lnTo>
                  <a:pt x="78047" y="2307941"/>
                </a:lnTo>
                <a:lnTo>
                  <a:pt x="63563" y="2306590"/>
                </a:lnTo>
                <a:lnTo>
                  <a:pt x="26396" y="2288308"/>
                </a:lnTo>
                <a:lnTo>
                  <a:pt x="3810" y="2253875"/>
                </a:lnTo>
                <a:lnTo>
                  <a:pt x="667" y="2239962"/>
                </a:lnTo>
                <a:lnTo>
                  <a:pt x="0" y="2229717"/>
                </a:lnTo>
                <a:close/>
              </a:path>
            </a:pathLst>
          </a:custGeom>
          <a:ln w="83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46298" y="46660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459181" y="3583156"/>
            <a:ext cx="234315" cy="10356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Ca</a:t>
            </a:r>
            <a:r>
              <a:rPr sz="1650" dirty="0">
                <a:latin typeface="Arial"/>
                <a:cs typeface="Arial"/>
              </a:rPr>
              <a:t>ss</a:t>
            </a:r>
            <a:r>
              <a:rPr sz="1650" spc="-5" dirty="0">
                <a:latin typeface="Arial"/>
                <a:cs typeface="Arial"/>
              </a:rPr>
              <a:t>an</a:t>
            </a:r>
            <a:r>
              <a:rPr sz="1650" dirty="0">
                <a:latin typeface="Arial"/>
                <a:cs typeface="Arial"/>
              </a:rPr>
              <a:t>d</a:t>
            </a:r>
            <a:r>
              <a:rPr sz="1650" spc="-5" dirty="0">
                <a:latin typeface="Arial"/>
                <a:cs typeface="Arial"/>
              </a:rPr>
              <a:t>r</a:t>
            </a:r>
            <a:r>
              <a:rPr sz="1650" dirty="0">
                <a:latin typeface="Arial"/>
                <a:cs typeface="Arial"/>
              </a:rPr>
              <a:t>a</a:t>
            </a:r>
            <a:endParaRPr sz="16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414037" y="2492448"/>
            <a:ext cx="303631" cy="4158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5767" y="42913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4466101" y="0"/>
                </a:moveTo>
                <a:lnTo>
                  <a:pt x="78056" y="0"/>
                </a:lnTo>
                <a:lnTo>
                  <a:pt x="67821" y="671"/>
                </a:lnTo>
                <a:lnTo>
                  <a:pt x="29576" y="16980"/>
                </a:lnTo>
                <a:lnTo>
                  <a:pt x="5225" y="50104"/>
                </a:lnTo>
                <a:lnTo>
                  <a:pt x="0" y="78229"/>
                </a:lnTo>
                <a:lnTo>
                  <a:pt x="668" y="384995"/>
                </a:lnTo>
                <a:lnTo>
                  <a:pt x="16940" y="423325"/>
                </a:lnTo>
                <a:lnTo>
                  <a:pt x="49990" y="447730"/>
                </a:lnTo>
                <a:lnTo>
                  <a:pt x="78056" y="452968"/>
                </a:lnTo>
                <a:lnTo>
                  <a:pt x="4476280" y="452298"/>
                </a:lnTo>
                <a:lnTo>
                  <a:pt x="4514481" y="435993"/>
                </a:lnTo>
                <a:lnTo>
                  <a:pt x="4538897" y="402871"/>
                </a:lnTo>
                <a:lnTo>
                  <a:pt x="4544148" y="374744"/>
                </a:lnTo>
                <a:lnTo>
                  <a:pt x="4543476" y="67980"/>
                </a:lnTo>
                <a:lnTo>
                  <a:pt x="4527145" y="29647"/>
                </a:lnTo>
                <a:lnTo>
                  <a:pt x="4494077" y="5238"/>
                </a:lnTo>
                <a:lnTo>
                  <a:pt x="44661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5767" y="4291344"/>
            <a:ext cx="4544695" cy="453390"/>
          </a:xfrm>
          <a:custGeom>
            <a:avLst/>
            <a:gdLst/>
            <a:ahLst/>
            <a:cxnLst/>
            <a:rect l="l" t="t" r="r" b="b"/>
            <a:pathLst>
              <a:path w="4544695" h="453389">
                <a:moveTo>
                  <a:pt x="78056" y="0"/>
                </a:moveTo>
                <a:lnTo>
                  <a:pt x="4466101" y="0"/>
                </a:lnTo>
                <a:lnTo>
                  <a:pt x="4480514" y="1350"/>
                </a:lnTo>
                <a:lnTo>
                  <a:pt x="4517645" y="19633"/>
                </a:lnTo>
                <a:lnTo>
                  <a:pt x="4540313" y="54067"/>
                </a:lnTo>
                <a:lnTo>
                  <a:pt x="4544148" y="374744"/>
                </a:lnTo>
                <a:lnTo>
                  <a:pt x="4542793" y="389247"/>
                </a:lnTo>
                <a:lnTo>
                  <a:pt x="4524488" y="426491"/>
                </a:lnTo>
                <a:lnTo>
                  <a:pt x="4490125" y="449144"/>
                </a:lnTo>
                <a:lnTo>
                  <a:pt x="78056" y="452968"/>
                </a:lnTo>
                <a:lnTo>
                  <a:pt x="63584" y="451617"/>
                </a:lnTo>
                <a:lnTo>
                  <a:pt x="26421" y="433337"/>
                </a:lnTo>
                <a:lnTo>
                  <a:pt x="3817" y="398907"/>
                </a:lnTo>
                <a:lnTo>
                  <a:pt x="0" y="78229"/>
                </a:lnTo>
                <a:lnTo>
                  <a:pt x="1347" y="63727"/>
                </a:lnTo>
                <a:lnTo>
                  <a:pt x="19586" y="26483"/>
                </a:lnTo>
                <a:lnTo>
                  <a:pt x="53940" y="3827"/>
                </a:lnTo>
                <a:lnTo>
                  <a:pt x="67821" y="671"/>
                </a:lnTo>
                <a:lnTo>
                  <a:pt x="78056" y="0"/>
                </a:lnTo>
                <a:close/>
              </a:path>
            </a:pathLst>
          </a:custGeom>
          <a:ln w="84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43823" y="42913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47469" y="3368190"/>
            <a:ext cx="1725930" cy="1271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20" dirty="0">
                <a:latin typeface="Arial"/>
                <a:cs typeface="Arial"/>
              </a:rPr>
              <a:t>M</a:t>
            </a:r>
            <a:r>
              <a:rPr sz="1650" spc="-5" dirty="0">
                <a:latin typeface="Arial"/>
                <a:cs typeface="Arial"/>
              </a:rPr>
              <a:t>a</a:t>
            </a:r>
            <a:r>
              <a:rPr sz="1650" spc="-10" dirty="0">
                <a:latin typeface="Arial"/>
                <a:cs typeface="Arial"/>
              </a:rPr>
              <a:t>pRedu</a:t>
            </a:r>
            <a:r>
              <a:rPr sz="1650" spc="-15" dirty="0">
                <a:latin typeface="Arial"/>
                <a:cs typeface="Arial"/>
              </a:rPr>
              <a:t>ce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723265">
              <a:lnSpc>
                <a:spcPct val="100000"/>
              </a:lnSpc>
            </a:pPr>
            <a:r>
              <a:rPr sz="1650" spc="-130" dirty="0">
                <a:latin typeface="Arial"/>
                <a:cs typeface="Arial"/>
              </a:rPr>
              <a:t>Y</a:t>
            </a:r>
            <a:r>
              <a:rPr sz="1650" spc="-10" dirty="0">
                <a:latin typeface="Arial"/>
                <a:cs typeface="Arial"/>
              </a:rPr>
              <a:t>ARN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800">
              <a:latin typeface="Times New Roman"/>
              <a:cs typeface="Times New Roman"/>
            </a:endParaRPr>
          </a:p>
          <a:p>
            <a:pPr marL="1145540">
              <a:lnSpc>
                <a:spcPct val="100000"/>
              </a:lnSpc>
            </a:pPr>
            <a:r>
              <a:rPr sz="1650" spc="-10" dirty="0">
                <a:latin typeface="Arial"/>
                <a:cs typeface="Arial"/>
              </a:rPr>
              <a:t>HD</a:t>
            </a:r>
            <a:r>
              <a:rPr sz="1650" spc="-15" dirty="0">
                <a:latin typeface="Arial"/>
                <a:cs typeface="Arial"/>
              </a:rPr>
              <a:t>F</a:t>
            </a:r>
            <a:r>
              <a:rPr sz="1650" spc="-5" dirty="0">
                <a:latin typeface="Arial"/>
                <a:cs typeface="Arial"/>
              </a:rPr>
              <a:t>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356736" y="4353844"/>
            <a:ext cx="1200597" cy="3174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59053" y="24473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372652" y="0"/>
                </a:moveTo>
                <a:lnTo>
                  <a:pt x="67713" y="689"/>
                </a:lnTo>
                <a:lnTo>
                  <a:pt x="29538" y="17096"/>
                </a:lnTo>
                <a:lnTo>
                  <a:pt x="5220" y="50282"/>
                </a:lnTo>
                <a:lnTo>
                  <a:pt x="0" y="78386"/>
                </a:lnTo>
                <a:lnTo>
                  <a:pt x="0" y="1187770"/>
                </a:lnTo>
                <a:lnTo>
                  <a:pt x="9324" y="1224800"/>
                </a:lnTo>
                <a:lnTo>
                  <a:pt x="37528" y="1254580"/>
                </a:lnTo>
                <a:lnTo>
                  <a:pt x="78047" y="1265983"/>
                </a:lnTo>
                <a:lnTo>
                  <a:pt x="383000" y="1265316"/>
                </a:lnTo>
                <a:lnTo>
                  <a:pt x="421394" y="1249029"/>
                </a:lnTo>
                <a:lnTo>
                  <a:pt x="445553" y="1215916"/>
                </a:lnTo>
                <a:lnTo>
                  <a:pt x="450700" y="1187770"/>
                </a:lnTo>
                <a:lnTo>
                  <a:pt x="450028" y="68027"/>
                </a:lnTo>
                <a:lnTo>
                  <a:pt x="433924" y="29706"/>
                </a:lnTo>
                <a:lnTo>
                  <a:pt x="400957" y="5254"/>
                </a:lnTo>
                <a:lnTo>
                  <a:pt x="3726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59053" y="2447395"/>
            <a:ext cx="450850" cy="1266190"/>
          </a:xfrm>
          <a:custGeom>
            <a:avLst/>
            <a:gdLst/>
            <a:ahLst/>
            <a:cxnLst/>
            <a:rect l="l" t="t" r="r" b="b"/>
            <a:pathLst>
              <a:path w="450850" h="1266189">
                <a:moveTo>
                  <a:pt x="0" y="1187770"/>
                </a:moveTo>
                <a:lnTo>
                  <a:pt x="0" y="78386"/>
                </a:lnTo>
                <a:lnTo>
                  <a:pt x="1346" y="63903"/>
                </a:lnTo>
                <a:lnTo>
                  <a:pt x="19563" y="26628"/>
                </a:lnTo>
                <a:lnTo>
                  <a:pt x="53860" y="3875"/>
                </a:lnTo>
                <a:lnTo>
                  <a:pt x="372652" y="0"/>
                </a:lnTo>
                <a:lnTo>
                  <a:pt x="387285" y="1355"/>
                </a:lnTo>
                <a:lnTo>
                  <a:pt x="424504" y="19680"/>
                </a:lnTo>
                <a:lnTo>
                  <a:pt x="446914" y="54130"/>
                </a:lnTo>
                <a:lnTo>
                  <a:pt x="450700" y="1187770"/>
                </a:lnTo>
                <a:lnTo>
                  <a:pt x="449375" y="1202286"/>
                </a:lnTo>
                <a:lnTo>
                  <a:pt x="431334" y="1239533"/>
                </a:lnTo>
                <a:lnTo>
                  <a:pt x="396998" y="1262167"/>
                </a:lnTo>
                <a:lnTo>
                  <a:pt x="78047" y="1265983"/>
                </a:lnTo>
                <a:lnTo>
                  <a:pt x="63586" y="1264634"/>
                </a:lnTo>
                <a:lnTo>
                  <a:pt x="26428" y="1246368"/>
                </a:lnTo>
                <a:lnTo>
                  <a:pt x="3816" y="1211937"/>
                </a:lnTo>
                <a:lnTo>
                  <a:pt x="667" y="1198016"/>
                </a:lnTo>
                <a:lnTo>
                  <a:pt x="0" y="1187770"/>
                </a:lnTo>
                <a:close/>
              </a:path>
            </a:pathLst>
          </a:custGeom>
          <a:ln w="8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59053" y="36351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84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4471937" y="3114302"/>
            <a:ext cx="234315" cy="466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" dirty="0">
                <a:latin typeface="Arial"/>
                <a:cs typeface="Arial"/>
              </a:rPr>
              <a:t>Fl</a:t>
            </a:r>
            <a:r>
              <a:rPr sz="1650" dirty="0">
                <a:latin typeface="Arial"/>
                <a:cs typeface="Arial"/>
              </a:rPr>
              <a:t>i</a:t>
            </a:r>
            <a:r>
              <a:rPr sz="1650" spc="-5" dirty="0">
                <a:latin typeface="Arial"/>
                <a:cs typeface="Arial"/>
              </a:rPr>
              <a:t>n</a:t>
            </a:r>
            <a:r>
              <a:rPr sz="1650" dirty="0">
                <a:latin typeface="Arial"/>
                <a:cs typeface="Arial"/>
              </a:rPr>
              <a:t>k</a:t>
            </a:r>
            <a:endParaRPr sz="165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413626" y="2555096"/>
            <a:ext cx="329003" cy="3383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95400" y="1657350"/>
            <a:ext cx="4038600" cy="533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95400" y="1657350"/>
            <a:ext cx="4038600" cy="533400"/>
          </a:xfrm>
          <a:custGeom>
            <a:avLst/>
            <a:gdLst/>
            <a:ahLst/>
            <a:cxnLst/>
            <a:rect l="l" t="t" r="r" b="b"/>
            <a:pathLst>
              <a:path w="4038600" h="533400">
                <a:moveTo>
                  <a:pt x="0" y="88900"/>
                </a:moveTo>
                <a:lnTo>
                  <a:pt x="10107" y="47650"/>
                </a:lnTo>
                <a:lnTo>
                  <a:pt x="37049" y="16648"/>
                </a:lnTo>
                <a:lnTo>
                  <a:pt x="75758" y="961"/>
                </a:lnTo>
                <a:lnTo>
                  <a:pt x="3949700" y="0"/>
                </a:lnTo>
                <a:lnTo>
                  <a:pt x="3964275" y="1185"/>
                </a:lnTo>
                <a:lnTo>
                  <a:pt x="4002672" y="17467"/>
                </a:lnTo>
                <a:lnTo>
                  <a:pt x="4029132" y="48895"/>
                </a:lnTo>
                <a:lnTo>
                  <a:pt x="4038600" y="444500"/>
                </a:lnTo>
                <a:lnTo>
                  <a:pt x="4037414" y="459075"/>
                </a:lnTo>
                <a:lnTo>
                  <a:pt x="4021132" y="497472"/>
                </a:lnTo>
                <a:lnTo>
                  <a:pt x="3989704" y="523932"/>
                </a:lnTo>
                <a:lnTo>
                  <a:pt x="88900" y="533400"/>
                </a:lnTo>
                <a:lnTo>
                  <a:pt x="74324" y="532214"/>
                </a:lnTo>
                <a:lnTo>
                  <a:pt x="35927" y="515932"/>
                </a:lnTo>
                <a:lnTo>
                  <a:pt x="9467" y="484504"/>
                </a:lnTo>
                <a:lnTo>
                  <a:pt x="0" y="88900"/>
                </a:lnTo>
                <a:close/>
              </a:path>
            </a:pathLst>
          </a:custGeom>
          <a:ln w="6350">
            <a:solidFill>
              <a:srgbClr val="00AD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400936" y="1756709"/>
            <a:ext cx="382333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" dirty="0">
                <a:latin typeface="Arial"/>
                <a:cs typeface="Arial"/>
              </a:rPr>
              <a:t>The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Had</a:t>
            </a:r>
            <a:r>
              <a:rPr sz="2800" i="1" spc="0" dirty="0">
                <a:latin typeface="Arial"/>
                <a:cs typeface="Arial"/>
              </a:rPr>
              <a:t>o</a:t>
            </a:r>
            <a:r>
              <a:rPr sz="2800" i="1" spc="-5" dirty="0">
                <a:latin typeface="Arial"/>
                <a:cs typeface="Arial"/>
              </a:rPr>
              <a:t>op</a:t>
            </a:r>
            <a:r>
              <a:rPr sz="2800" i="1" spc="15" dirty="0">
                <a:latin typeface="Arial"/>
                <a:cs typeface="Arial"/>
              </a:rPr>
              <a:t> </a:t>
            </a:r>
            <a:r>
              <a:rPr sz="2800" i="1" spc="-5" dirty="0">
                <a:latin typeface="Arial"/>
                <a:cs typeface="Arial"/>
              </a:rPr>
              <a:t>Eco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y</a:t>
            </a:r>
            <a:r>
              <a:rPr sz="2800" i="1" dirty="0">
                <a:latin typeface="Arial"/>
                <a:cs typeface="Arial"/>
              </a:rPr>
              <a:t>s</a:t>
            </a:r>
            <a:r>
              <a:rPr sz="2800" i="1" spc="-5" dirty="0">
                <a:latin typeface="Arial"/>
                <a:cs typeface="Arial"/>
              </a:rPr>
              <a:t>tem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6557"/>
            <a:ext cx="2688043" cy="1818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258" y="3931539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888" y="0"/>
                </a:moveTo>
                <a:lnTo>
                  <a:pt x="190501" y="0"/>
                </a:lnTo>
                <a:lnTo>
                  <a:pt x="174877" y="631"/>
                </a:lnTo>
                <a:lnTo>
                  <a:pt x="130289" y="9712"/>
                </a:lnTo>
                <a:lnTo>
                  <a:pt x="90155" y="28542"/>
                </a:lnTo>
                <a:lnTo>
                  <a:pt x="55798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4" y="1040044"/>
                </a:lnTo>
                <a:lnTo>
                  <a:pt x="45858" y="1076473"/>
                </a:lnTo>
                <a:lnTo>
                  <a:pt x="77995" y="1106243"/>
                </a:lnTo>
                <a:lnTo>
                  <a:pt x="116351" y="1128029"/>
                </a:lnTo>
                <a:lnTo>
                  <a:pt x="159601" y="1140506"/>
                </a:lnTo>
                <a:lnTo>
                  <a:pt x="190501" y="1143000"/>
                </a:lnTo>
                <a:lnTo>
                  <a:pt x="2247888" y="1143000"/>
                </a:lnTo>
                <a:lnTo>
                  <a:pt x="2293691" y="1137463"/>
                </a:lnTo>
                <a:lnTo>
                  <a:pt x="2335466" y="1121736"/>
                </a:lnTo>
                <a:lnTo>
                  <a:pt x="2371893" y="1097142"/>
                </a:lnTo>
                <a:lnTo>
                  <a:pt x="2401654" y="1065005"/>
                </a:lnTo>
                <a:lnTo>
                  <a:pt x="2423428" y="1026649"/>
                </a:lnTo>
                <a:lnTo>
                  <a:pt x="2435897" y="983399"/>
                </a:lnTo>
                <a:lnTo>
                  <a:pt x="2438388" y="952500"/>
                </a:lnTo>
                <a:lnTo>
                  <a:pt x="2438388" y="190500"/>
                </a:lnTo>
                <a:lnTo>
                  <a:pt x="2432856" y="144721"/>
                </a:lnTo>
                <a:lnTo>
                  <a:pt x="2417139" y="102955"/>
                </a:lnTo>
                <a:lnTo>
                  <a:pt x="2392556" y="66526"/>
                </a:lnTo>
                <a:lnTo>
                  <a:pt x="2360426" y="36756"/>
                </a:lnTo>
                <a:lnTo>
                  <a:pt x="2322070" y="14970"/>
                </a:lnTo>
                <a:lnTo>
                  <a:pt x="2278806" y="2493"/>
                </a:lnTo>
                <a:lnTo>
                  <a:pt x="22478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4423" y="4358950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531" y="3478910"/>
            <a:ext cx="1133856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43" y="1975104"/>
            <a:ext cx="1911095" cy="1911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4" y="104394"/>
            <a:ext cx="1880870" cy="1880870"/>
          </a:xfrm>
          <a:custGeom>
            <a:avLst/>
            <a:gdLst/>
            <a:ahLst/>
            <a:cxnLst/>
            <a:rect l="l" t="t" r="r" b="b"/>
            <a:pathLst>
              <a:path w="1880870" h="1880870">
                <a:moveTo>
                  <a:pt x="1718944" y="0"/>
                </a:moveTo>
                <a:lnTo>
                  <a:pt x="161618" y="0"/>
                </a:lnTo>
                <a:lnTo>
                  <a:pt x="118655" y="5775"/>
                </a:lnTo>
                <a:lnTo>
                  <a:pt x="80048" y="22074"/>
                </a:lnTo>
                <a:lnTo>
                  <a:pt x="47338" y="47355"/>
                </a:lnTo>
                <a:lnTo>
                  <a:pt x="22066" y="80076"/>
                </a:lnTo>
                <a:lnTo>
                  <a:pt x="5773" y="118695"/>
                </a:lnTo>
                <a:lnTo>
                  <a:pt x="1" y="161627"/>
                </a:lnTo>
                <a:lnTo>
                  <a:pt x="0" y="1718946"/>
                </a:lnTo>
                <a:lnTo>
                  <a:pt x="660" y="1733660"/>
                </a:lnTo>
                <a:lnTo>
                  <a:pt x="10112" y="1775355"/>
                </a:lnTo>
                <a:lnTo>
                  <a:pt x="29570" y="1812179"/>
                </a:lnTo>
                <a:lnTo>
                  <a:pt x="57492" y="1842590"/>
                </a:lnTo>
                <a:lnTo>
                  <a:pt x="92339" y="1865048"/>
                </a:lnTo>
                <a:lnTo>
                  <a:pt x="132570" y="1878011"/>
                </a:lnTo>
                <a:lnTo>
                  <a:pt x="161620" y="1880615"/>
                </a:lnTo>
                <a:lnTo>
                  <a:pt x="1718988" y="1880615"/>
                </a:lnTo>
                <a:lnTo>
                  <a:pt x="1761954" y="1874831"/>
                </a:lnTo>
                <a:lnTo>
                  <a:pt x="1800563" y="1858527"/>
                </a:lnTo>
                <a:lnTo>
                  <a:pt x="1833275" y="1833246"/>
                </a:lnTo>
                <a:lnTo>
                  <a:pt x="1858548" y="1800528"/>
                </a:lnTo>
                <a:lnTo>
                  <a:pt x="1874842" y="1761914"/>
                </a:lnTo>
                <a:lnTo>
                  <a:pt x="1880615" y="1718946"/>
                </a:lnTo>
                <a:lnTo>
                  <a:pt x="1880615" y="161627"/>
                </a:lnTo>
                <a:lnTo>
                  <a:pt x="1879951" y="146916"/>
                </a:lnTo>
                <a:lnTo>
                  <a:pt x="1870489" y="105231"/>
                </a:lnTo>
                <a:lnTo>
                  <a:pt x="1851022" y="68417"/>
                </a:lnTo>
                <a:lnTo>
                  <a:pt x="1823090" y="38013"/>
                </a:lnTo>
                <a:lnTo>
                  <a:pt x="1788236" y="15562"/>
                </a:lnTo>
                <a:lnTo>
                  <a:pt x="1747998" y="2604"/>
                </a:lnTo>
                <a:lnTo>
                  <a:pt x="171894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584" y="104394"/>
            <a:ext cx="1880615" cy="1880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8627" y="3247644"/>
            <a:ext cx="2648712" cy="1895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54248" y="1291589"/>
            <a:ext cx="2618105" cy="1965960"/>
          </a:xfrm>
          <a:custGeom>
            <a:avLst/>
            <a:gdLst/>
            <a:ahLst/>
            <a:cxnLst/>
            <a:rect l="l" t="t" r="r" b="b"/>
            <a:pathLst>
              <a:path w="2618104" h="1965960">
                <a:moveTo>
                  <a:pt x="2448941" y="0"/>
                </a:moveTo>
                <a:lnTo>
                  <a:pt x="156995" y="421"/>
                </a:lnTo>
                <a:lnTo>
                  <a:pt x="114905" y="8842"/>
                </a:lnTo>
                <a:lnTo>
                  <a:pt x="77303" y="27001"/>
                </a:lnTo>
                <a:lnTo>
                  <a:pt x="45600" y="53492"/>
                </a:lnTo>
                <a:lnTo>
                  <a:pt x="21207" y="86910"/>
                </a:lnTo>
                <a:lnTo>
                  <a:pt x="5537" y="125851"/>
                </a:lnTo>
                <a:lnTo>
                  <a:pt x="0" y="168910"/>
                </a:lnTo>
                <a:lnTo>
                  <a:pt x="422" y="1809075"/>
                </a:lnTo>
                <a:lnTo>
                  <a:pt x="8855" y="1851119"/>
                </a:lnTo>
                <a:lnTo>
                  <a:pt x="27038" y="1888689"/>
                </a:lnTo>
                <a:lnTo>
                  <a:pt x="53559" y="1920373"/>
                </a:lnTo>
                <a:lnTo>
                  <a:pt x="87007" y="1944756"/>
                </a:lnTo>
                <a:lnTo>
                  <a:pt x="125970" y="1960423"/>
                </a:lnTo>
                <a:lnTo>
                  <a:pt x="169037" y="1965960"/>
                </a:lnTo>
                <a:lnTo>
                  <a:pt x="2460867" y="1965544"/>
                </a:lnTo>
                <a:lnTo>
                  <a:pt x="2502934" y="1957130"/>
                </a:lnTo>
                <a:lnTo>
                  <a:pt x="2540528" y="1938961"/>
                </a:lnTo>
                <a:lnTo>
                  <a:pt x="2572232" y="1912452"/>
                </a:lnTo>
                <a:lnTo>
                  <a:pt x="2596632" y="1879020"/>
                </a:lnTo>
                <a:lnTo>
                  <a:pt x="2612310" y="1840080"/>
                </a:lnTo>
                <a:lnTo>
                  <a:pt x="2617851" y="1797050"/>
                </a:lnTo>
                <a:lnTo>
                  <a:pt x="2617435" y="156968"/>
                </a:lnTo>
                <a:lnTo>
                  <a:pt x="2609021" y="114867"/>
                </a:lnTo>
                <a:lnTo>
                  <a:pt x="2590852" y="77266"/>
                </a:lnTo>
                <a:lnTo>
                  <a:pt x="2564343" y="45572"/>
                </a:lnTo>
                <a:lnTo>
                  <a:pt x="2530911" y="21192"/>
                </a:lnTo>
                <a:lnTo>
                  <a:pt x="2491971" y="5532"/>
                </a:lnTo>
                <a:lnTo>
                  <a:pt x="244894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54248" y="1291589"/>
            <a:ext cx="2617851" cy="1965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30447" y="1291589"/>
            <a:ext cx="5791200" cy="563245"/>
          </a:xfrm>
          <a:custGeom>
            <a:avLst/>
            <a:gdLst/>
            <a:ahLst/>
            <a:cxnLst/>
            <a:rect l="l" t="t" r="r" b="b"/>
            <a:pathLst>
              <a:path w="5791200" h="563244">
                <a:moveTo>
                  <a:pt x="5697347" y="0"/>
                </a:moveTo>
                <a:lnTo>
                  <a:pt x="87186" y="232"/>
                </a:lnTo>
                <a:lnTo>
                  <a:pt x="46826" y="12589"/>
                </a:lnTo>
                <a:lnTo>
                  <a:pt x="16630" y="40463"/>
                </a:lnTo>
                <a:lnTo>
                  <a:pt x="1123" y="79275"/>
                </a:lnTo>
                <a:lnTo>
                  <a:pt x="0" y="93852"/>
                </a:lnTo>
                <a:lnTo>
                  <a:pt x="231" y="475916"/>
                </a:lnTo>
                <a:lnTo>
                  <a:pt x="12561" y="516235"/>
                </a:lnTo>
                <a:lnTo>
                  <a:pt x="40407" y="546452"/>
                </a:lnTo>
                <a:lnTo>
                  <a:pt x="79246" y="561991"/>
                </a:lnTo>
                <a:lnTo>
                  <a:pt x="93852" y="563118"/>
                </a:lnTo>
                <a:lnTo>
                  <a:pt x="5703998" y="562885"/>
                </a:lnTo>
                <a:lnTo>
                  <a:pt x="5744317" y="550528"/>
                </a:lnTo>
                <a:lnTo>
                  <a:pt x="5774534" y="522654"/>
                </a:lnTo>
                <a:lnTo>
                  <a:pt x="5790073" y="483842"/>
                </a:lnTo>
                <a:lnTo>
                  <a:pt x="5791200" y="469264"/>
                </a:lnTo>
                <a:lnTo>
                  <a:pt x="5790967" y="87201"/>
                </a:lnTo>
                <a:lnTo>
                  <a:pt x="5778610" y="46882"/>
                </a:lnTo>
                <a:lnTo>
                  <a:pt x="5750736" y="16665"/>
                </a:lnTo>
                <a:lnTo>
                  <a:pt x="5711924" y="1126"/>
                </a:lnTo>
                <a:lnTo>
                  <a:pt x="569734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40658" y="1428026"/>
            <a:ext cx="497332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TIM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TION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4000" y="87502"/>
            <a:ext cx="7239000" cy="563245"/>
          </a:xfrm>
          <a:custGeom>
            <a:avLst/>
            <a:gdLst/>
            <a:ahLst/>
            <a:cxnLst/>
            <a:rect l="l" t="t" r="r" b="b"/>
            <a:pathLst>
              <a:path w="7239000" h="563245">
                <a:moveTo>
                  <a:pt x="7145147" y="0"/>
                </a:moveTo>
                <a:lnTo>
                  <a:pt x="87201" y="232"/>
                </a:lnTo>
                <a:lnTo>
                  <a:pt x="46882" y="12589"/>
                </a:lnTo>
                <a:lnTo>
                  <a:pt x="16665" y="40463"/>
                </a:lnTo>
                <a:lnTo>
                  <a:pt x="1126" y="79275"/>
                </a:lnTo>
                <a:lnTo>
                  <a:pt x="0" y="93852"/>
                </a:lnTo>
                <a:lnTo>
                  <a:pt x="232" y="475916"/>
                </a:lnTo>
                <a:lnTo>
                  <a:pt x="12589" y="516235"/>
                </a:lnTo>
                <a:lnTo>
                  <a:pt x="40463" y="546452"/>
                </a:lnTo>
                <a:lnTo>
                  <a:pt x="79275" y="561991"/>
                </a:lnTo>
                <a:lnTo>
                  <a:pt x="93853" y="563118"/>
                </a:lnTo>
                <a:lnTo>
                  <a:pt x="7151798" y="562885"/>
                </a:lnTo>
                <a:lnTo>
                  <a:pt x="7192117" y="550528"/>
                </a:lnTo>
                <a:lnTo>
                  <a:pt x="7222334" y="522654"/>
                </a:lnTo>
                <a:lnTo>
                  <a:pt x="7237873" y="483842"/>
                </a:lnTo>
                <a:lnTo>
                  <a:pt x="7239000" y="469264"/>
                </a:lnTo>
                <a:lnTo>
                  <a:pt x="7238767" y="87201"/>
                </a:lnTo>
                <a:lnTo>
                  <a:pt x="7226410" y="46882"/>
                </a:lnTo>
                <a:lnTo>
                  <a:pt x="7198536" y="16665"/>
                </a:lnTo>
                <a:lnTo>
                  <a:pt x="7159724" y="1126"/>
                </a:lnTo>
                <a:lnTo>
                  <a:pt x="714514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328" rIns="0" bIns="0" rtlCol="0">
            <a:spAutoFit/>
          </a:bodyPr>
          <a:lstStyle/>
          <a:p>
            <a:pPr marL="243268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OY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OSER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CLIE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6557"/>
            <a:ext cx="2688043" cy="1818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258" y="3931539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888" y="0"/>
                </a:moveTo>
                <a:lnTo>
                  <a:pt x="190501" y="0"/>
                </a:lnTo>
                <a:lnTo>
                  <a:pt x="174877" y="631"/>
                </a:lnTo>
                <a:lnTo>
                  <a:pt x="130289" y="9712"/>
                </a:lnTo>
                <a:lnTo>
                  <a:pt x="90155" y="28542"/>
                </a:lnTo>
                <a:lnTo>
                  <a:pt x="55798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4" y="1040044"/>
                </a:lnTo>
                <a:lnTo>
                  <a:pt x="45858" y="1076473"/>
                </a:lnTo>
                <a:lnTo>
                  <a:pt x="77995" y="1106243"/>
                </a:lnTo>
                <a:lnTo>
                  <a:pt x="116351" y="1128029"/>
                </a:lnTo>
                <a:lnTo>
                  <a:pt x="159601" y="1140506"/>
                </a:lnTo>
                <a:lnTo>
                  <a:pt x="190501" y="1143000"/>
                </a:lnTo>
                <a:lnTo>
                  <a:pt x="2247888" y="1143000"/>
                </a:lnTo>
                <a:lnTo>
                  <a:pt x="2293691" y="1137463"/>
                </a:lnTo>
                <a:lnTo>
                  <a:pt x="2335466" y="1121736"/>
                </a:lnTo>
                <a:lnTo>
                  <a:pt x="2371893" y="1097142"/>
                </a:lnTo>
                <a:lnTo>
                  <a:pt x="2401654" y="1065005"/>
                </a:lnTo>
                <a:lnTo>
                  <a:pt x="2423428" y="1026649"/>
                </a:lnTo>
                <a:lnTo>
                  <a:pt x="2435897" y="983399"/>
                </a:lnTo>
                <a:lnTo>
                  <a:pt x="2438388" y="952500"/>
                </a:lnTo>
                <a:lnTo>
                  <a:pt x="2438388" y="190500"/>
                </a:lnTo>
                <a:lnTo>
                  <a:pt x="2432856" y="144721"/>
                </a:lnTo>
                <a:lnTo>
                  <a:pt x="2417139" y="102955"/>
                </a:lnTo>
                <a:lnTo>
                  <a:pt x="2392556" y="66526"/>
                </a:lnTo>
                <a:lnTo>
                  <a:pt x="2360426" y="36756"/>
                </a:lnTo>
                <a:lnTo>
                  <a:pt x="2322070" y="14970"/>
                </a:lnTo>
                <a:lnTo>
                  <a:pt x="2278806" y="2493"/>
                </a:lnTo>
                <a:lnTo>
                  <a:pt x="22478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4423" y="4358950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531" y="3478910"/>
            <a:ext cx="1133856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402" y="129031"/>
            <a:ext cx="6553200" cy="594995"/>
          </a:xfrm>
          <a:custGeom>
            <a:avLst/>
            <a:gdLst/>
            <a:ahLst/>
            <a:cxnLst/>
            <a:rect l="l" t="t" r="r" b="b"/>
            <a:pathLst>
              <a:path w="6553200" h="594995">
                <a:moveTo>
                  <a:pt x="6454010" y="0"/>
                </a:moveTo>
                <a:lnTo>
                  <a:pt x="98620" y="1"/>
                </a:lnTo>
                <a:lnTo>
                  <a:pt x="57039" y="9365"/>
                </a:lnTo>
                <a:lnTo>
                  <a:pt x="24184" y="34237"/>
                </a:lnTo>
                <a:lnTo>
                  <a:pt x="4172" y="70533"/>
                </a:lnTo>
                <a:lnTo>
                  <a:pt x="0" y="496349"/>
                </a:lnTo>
                <a:lnTo>
                  <a:pt x="1162" y="510912"/>
                </a:lnTo>
                <a:lnTo>
                  <a:pt x="16205" y="550002"/>
                </a:lnTo>
                <a:lnTo>
                  <a:pt x="45385" y="579001"/>
                </a:lnTo>
                <a:lnTo>
                  <a:pt x="84595" y="593800"/>
                </a:lnTo>
                <a:lnTo>
                  <a:pt x="99184" y="594867"/>
                </a:lnTo>
                <a:lnTo>
                  <a:pt x="6454679" y="594865"/>
                </a:lnTo>
                <a:lnTo>
                  <a:pt x="6496220" y="585448"/>
                </a:lnTo>
                <a:lnTo>
                  <a:pt x="6529039" y="560524"/>
                </a:lnTo>
                <a:lnTo>
                  <a:pt x="6549028" y="524201"/>
                </a:lnTo>
                <a:lnTo>
                  <a:pt x="6553196" y="98495"/>
                </a:lnTo>
                <a:lnTo>
                  <a:pt x="6552047" y="83923"/>
                </a:lnTo>
                <a:lnTo>
                  <a:pt x="6537024" y="44828"/>
                </a:lnTo>
                <a:lnTo>
                  <a:pt x="6507840" y="15848"/>
                </a:lnTo>
                <a:lnTo>
                  <a:pt x="6468609" y="1066"/>
                </a:lnTo>
                <a:lnTo>
                  <a:pt x="645401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7739" rIns="0" bIns="0" rtlCol="0">
            <a:spAutoFit/>
          </a:bodyPr>
          <a:lstStyle/>
          <a:p>
            <a:pPr marL="168084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OMAIN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TISE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09649" y="1704213"/>
            <a:ext cx="6553200" cy="594995"/>
          </a:xfrm>
          <a:custGeom>
            <a:avLst/>
            <a:gdLst/>
            <a:ahLst/>
            <a:cxnLst/>
            <a:rect l="l" t="t" r="r" b="b"/>
            <a:pathLst>
              <a:path w="6553200" h="594994">
                <a:moveTo>
                  <a:pt x="6454010" y="0"/>
                </a:moveTo>
                <a:lnTo>
                  <a:pt x="98516" y="2"/>
                </a:lnTo>
                <a:lnTo>
                  <a:pt x="56974" y="9419"/>
                </a:lnTo>
                <a:lnTo>
                  <a:pt x="24156" y="34343"/>
                </a:lnTo>
                <a:lnTo>
                  <a:pt x="4167" y="70666"/>
                </a:lnTo>
                <a:lnTo>
                  <a:pt x="0" y="496476"/>
                </a:lnTo>
                <a:lnTo>
                  <a:pt x="1162" y="511039"/>
                </a:lnTo>
                <a:lnTo>
                  <a:pt x="16205" y="550129"/>
                </a:lnTo>
                <a:lnTo>
                  <a:pt x="45385" y="579128"/>
                </a:lnTo>
                <a:lnTo>
                  <a:pt x="84595" y="593927"/>
                </a:lnTo>
                <a:lnTo>
                  <a:pt x="99184" y="594994"/>
                </a:lnTo>
                <a:lnTo>
                  <a:pt x="6454680" y="594992"/>
                </a:lnTo>
                <a:lnTo>
                  <a:pt x="6496275" y="585575"/>
                </a:lnTo>
                <a:lnTo>
                  <a:pt x="6529082" y="560651"/>
                </a:lnTo>
                <a:lnTo>
                  <a:pt x="6549038" y="524328"/>
                </a:lnTo>
                <a:lnTo>
                  <a:pt x="6553195" y="98518"/>
                </a:lnTo>
                <a:lnTo>
                  <a:pt x="6552036" y="83955"/>
                </a:lnTo>
                <a:lnTo>
                  <a:pt x="6537022" y="44865"/>
                </a:lnTo>
                <a:lnTo>
                  <a:pt x="6507866" y="15866"/>
                </a:lnTo>
                <a:lnTo>
                  <a:pt x="6468628" y="1067"/>
                </a:lnTo>
                <a:lnTo>
                  <a:pt x="6454010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03" y="2987039"/>
            <a:ext cx="3121152" cy="156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58" y="1378585"/>
            <a:ext cx="3117850" cy="1558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4" y="1357883"/>
            <a:ext cx="1376172" cy="13746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07" y="22732"/>
            <a:ext cx="1345565" cy="1345565"/>
          </a:xfrm>
          <a:custGeom>
            <a:avLst/>
            <a:gdLst/>
            <a:ahLst/>
            <a:cxnLst/>
            <a:rect l="l" t="t" r="r" b="b"/>
            <a:pathLst>
              <a:path w="1345565" h="1345565">
                <a:moveTo>
                  <a:pt x="1229417" y="0"/>
                </a:moveTo>
                <a:lnTo>
                  <a:pt x="102720" y="709"/>
                </a:lnTo>
                <a:lnTo>
                  <a:pt x="62293" y="13008"/>
                </a:lnTo>
                <a:lnTo>
                  <a:pt x="29692" y="38283"/>
                </a:lnTo>
                <a:lnTo>
                  <a:pt x="7924" y="73517"/>
                </a:lnTo>
                <a:lnTo>
                  <a:pt x="0" y="115696"/>
                </a:lnTo>
                <a:lnTo>
                  <a:pt x="697" y="1242267"/>
                </a:lnTo>
                <a:lnTo>
                  <a:pt x="12961" y="1282736"/>
                </a:lnTo>
                <a:lnTo>
                  <a:pt x="38207" y="1315358"/>
                </a:lnTo>
                <a:lnTo>
                  <a:pt x="73421" y="1337132"/>
                </a:lnTo>
                <a:lnTo>
                  <a:pt x="115589" y="1345056"/>
                </a:lnTo>
                <a:lnTo>
                  <a:pt x="1242183" y="1344361"/>
                </a:lnTo>
                <a:lnTo>
                  <a:pt x="1282657" y="1332112"/>
                </a:lnTo>
                <a:lnTo>
                  <a:pt x="1315283" y="1306882"/>
                </a:lnTo>
                <a:lnTo>
                  <a:pt x="1337060" y="1271673"/>
                </a:lnTo>
                <a:lnTo>
                  <a:pt x="1344987" y="1229487"/>
                </a:lnTo>
                <a:lnTo>
                  <a:pt x="1344281" y="102833"/>
                </a:lnTo>
                <a:lnTo>
                  <a:pt x="1332011" y="62368"/>
                </a:lnTo>
                <a:lnTo>
                  <a:pt x="1306779" y="29730"/>
                </a:lnTo>
                <a:lnTo>
                  <a:pt x="1271582" y="7935"/>
                </a:lnTo>
                <a:lnTo>
                  <a:pt x="122941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07" y="22732"/>
            <a:ext cx="1344987" cy="1345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0669" y="1251585"/>
            <a:ext cx="1143000" cy="452755"/>
          </a:xfrm>
          <a:custGeom>
            <a:avLst/>
            <a:gdLst/>
            <a:ahLst/>
            <a:cxnLst/>
            <a:rect l="l" t="t" r="r" b="b"/>
            <a:pathLst>
              <a:path w="1143000" h="452755">
                <a:moveTo>
                  <a:pt x="1067561" y="0"/>
                </a:moveTo>
                <a:lnTo>
                  <a:pt x="69537" y="227"/>
                </a:lnTo>
                <a:lnTo>
                  <a:pt x="30440" y="14887"/>
                </a:lnTo>
                <a:lnTo>
                  <a:pt x="5395" y="47373"/>
                </a:lnTo>
                <a:lnTo>
                  <a:pt x="0" y="75437"/>
                </a:lnTo>
                <a:lnTo>
                  <a:pt x="227" y="383090"/>
                </a:lnTo>
                <a:lnTo>
                  <a:pt x="14887" y="422187"/>
                </a:lnTo>
                <a:lnTo>
                  <a:pt x="47373" y="447232"/>
                </a:lnTo>
                <a:lnTo>
                  <a:pt x="75437" y="452627"/>
                </a:lnTo>
                <a:lnTo>
                  <a:pt x="1073462" y="452400"/>
                </a:lnTo>
                <a:lnTo>
                  <a:pt x="1112559" y="437740"/>
                </a:lnTo>
                <a:lnTo>
                  <a:pt x="1137604" y="405254"/>
                </a:lnTo>
                <a:lnTo>
                  <a:pt x="1143000" y="377189"/>
                </a:lnTo>
                <a:lnTo>
                  <a:pt x="1142772" y="69537"/>
                </a:lnTo>
                <a:lnTo>
                  <a:pt x="1128112" y="30440"/>
                </a:lnTo>
                <a:lnTo>
                  <a:pt x="1095626" y="5395"/>
                </a:lnTo>
                <a:lnTo>
                  <a:pt x="106756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704838" y="1251585"/>
            <a:ext cx="1143000" cy="452755"/>
          </a:xfrm>
          <a:custGeom>
            <a:avLst/>
            <a:gdLst/>
            <a:ahLst/>
            <a:cxnLst/>
            <a:rect l="l" t="t" r="r" b="b"/>
            <a:pathLst>
              <a:path w="1143000" h="452755">
                <a:moveTo>
                  <a:pt x="1067561" y="0"/>
                </a:moveTo>
                <a:lnTo>
                  <a:pt x="69537" y="227"/>
                </a:lnTo>
                <a:lnTo>
                  <a:pt x="30440" y="14887"/>
                </a:lnTo>
                <a:lnTo>
                  <a:pt x="5395" y="47373"/>
                </a:lnTo>
                <a:lnTo>
                  <a:pt x="0" y="75437"/>
                </a:lnTo>
                <a:lnTo>
                  <a:pt x="227" y="383090"/>
                </a:lnTo>
                <a:lnTo>
                  <a:pt x="14887" y="422187"/>
                </a:lnTo>
                <a:lnTo>
                  <a:pt x="47373" y="447232"/>
                </a:lnTo>
                <a:lnTo>
                  <a:pt x="75437" y="452627"/>
                </a:lnTo>
                <a:lnTo>
                  <a:pt x="1073462" y="452400"/>
                </a:lnTo>
                <a:lnTo>
                  <a:pt x="1112559" y="437740"/>
                </a:lnTo>
                <a:lnTo>
                  <a:pt x="1137604" y="405254"/>
                </a:lnTo>
                <a:lnTo>
                  <a:pt x="1143000" y="377189"/>
                </a:lnTo>
                <a:lnTo>
                  <a:pt x="1142772" y="69537"/>
                </a:lnTo>
                <a:lnTo>
                  <a:pt x="1128112" y="30440"/>
                </a:lnTo>
                <a:lnTo>
                  <a:pt x="1095626" y="5395"/>
                </a:lnTo>
                <a:lnTo>
                  <a:pt x="106756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09417" y="1332896"/>
            <a:ext cx="6234430" cy="854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233545">
              <a:lnSpc>
                <a:spcPct val="143300"/>
              </a:lnSpc>
              <a:tabLst>
                <a:tab pos="530669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	GP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…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INS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18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IFFE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SOU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6557"/>
            <a:ext cx="2688043" cy="1818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258" y="3931539"/>
            <a:ext cx="2438400" cy="1143000"/>
          </a:xfrm>
          <a:custGeom>
            <a:avLst/>
            <a:gdLst/>
            <a:ahLst/>
            <a:cxnLst/>
            <a:rect l="l" t="t" r="r" b="b"/>
            <a:pathLst>
              <a:path w="2438400" h="1143000">
                <a:moveTo>
                  <a:pt x="2247888" y="0"/>
                </a:moveTo>
                <a:lnTo>
                  <a:pt x="190501" y="0"/>
                </a:lnTo>
                <a:lnTo>
                  <a:pt x="174877" y="631"/>
                </a:lnTo>
                <a:lnTo>
                  <a:pt x="130289" y="9712"/>
                </a:lnTo>
                <a:lnTo>
                  <a:pt x="90155" y="28542"/>
                </a:lnTo>
                <a:lnTo>
                  <a:pt x="55798" y="55797"/>
                </a:lnTo>
                <a:lnTo>
                  <a:pt x="28542" y="90154"/>
                </a:lnTo>
                <a:lnTo>
                  <a:pt x="9712" y="130288"/>
                </a:lnTo>
                <a:lnTo>
                  <a:pt x="631" y="174876"/>
                </a:lnTo>
                <a:lnTo>
                  <a:pt x="0" y="190500"/>
                </a:lnTo>
                <a:lnTo>
                  <a:pt x="0" y="952500"/>
                </a:lnTo>
                <a:lnTo>
                  <a:pt x="5536" y="998278"/>
                </a:lnTo>
                <a:lnTo>
                  <a:pt x="21264" y="1040044"/>
                </a:lnTo>
                <a:lnTo>
                  <a:pt x="45858" y="1076473"/>
                </a:lnTo>
                <a:lnTo>
                  <a:pt x="77995" y="1106243"/>
                </a:lnTo>
                <a:lnTo>
                  <a:pt x="116351" y="1128029"/>
                </a:lnTo>
                <a:lnTo>
                  <a:pt x="159601" y="1140506"/>
                </a:lnTo>
                <a:lnTo>
                  <a:pt x="190501" y="1143000"/>
                </a:lnTo>
                <a:lnTo>
                  <a:pt x="2247888" y="1143000"/>
                </a:lnTo>
                <a:lnTo>
                  <a:pt x="2293691" y="1137463"/>
                </a:lnTo>
                <a:lnTo>
                  <a:pt x="2335466" y="1121736"/>
                </a:lnTo>
                <a:lnTo>
                  <a:pt x="2371893" y="1097142"/>
                </a:lnTo>
                <a:lnTo>
                  <a:pt x="2401654" y="1065005"/>
                </a:lnTo>
                <a:lnTo>
                  <a:pt x="2423428" y="1026649"/>
                </a:lnTo>
                <a:lnTo>
                  <a:pt x="2435897" y="983399"/>
                </a:lnTo>
                <a:lnTo>
                  <a:pt x="2438388" y="952500"/>
                </a:lnTo>
                <a:lnTo>
                  <a:pt x="2438388" y="190500"/>
                </a:lnTo>
                <a:lnTo>
                  <a:pt x="2432856" y="144721"/>
                </a:lnTo>
                <a:lnTo>
                  <a:pt x="2417139" y="102955"/>
                </a:lnTo>
                <a:lnTo>
                  <a:pt x="2392556" y="66526"/>
                </a:lnTo>
                <a:lnTo>
                  <a:pt x="2360426" y="36756"/>
                </a:lnTo>
                <a:lnTo>
                  <a:pt x="2322070" y="14970"/>
                </a:lnTo>
                <a:lnTo>
                  <a:pt x="2278806" y="2493"/>
                </a:lnTo>
                <a:lnTo>
                  <a:pt x="22478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44423" y="4358950"/>
            <a:ext cx="109156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3531" y="3478910"/>
            <a:ext cx="1133856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129031"/>
            <a:ext cx="8839200" cy="570865"/>
          </a:xfrm>
          <a:custGeom>
            <a:avLst/>
            <a:gdLst/>
            <a:ahLst/>
            <a:cxnLst/>
            <a:rect l="l" t="t" r="r" b="b"/>
            <a:pathLst>
              <a:path w="8839200" h="570865">
                <a:moveTo>
                  <a:pt x="8744077" y="0"/>
                </a:moveTo>
                <a:lnTo>
                  <a:pt x="86412" y="396"/>
                </a:lnTo>
                <a:lnTo>
                  <a:pt x="46380" y="13422"/>
                </a:lnTo>
                <a:lnTo>
                  <a:pt x="16462" y="41610"/>
                </a:lnTo>
                <a:lnTo>
                  <a:pt x="1111" y="80530"/>
                </a:lnTo>
                <a:lnTo>
                  <a:pt x="0" y="95122"/>
                </a:lnTo>
                <a:lnTo>
                  <a:pt x="396" y="484474"/>
                </a:lnTo>
                <a:lnTo>
                  <a:pt x="13438" y="524467"/>
                </a:lnTo>
                <a:lnTo>
                  <a:pt x="41647" y="554387"/>
                </a:lnTo>
                <a:lnTo>
                  <a:pt x="80573" y="569752"/>
                </a:lnTo>
                <a:lnTo>
                  <a:pt x="95161" y="570864"/>
                </a:lnTo>
                <a:lnTo>
                  <a:pt x="8752799" y="570470"/>
                </a:lnTo>
                <a:lnTo>
                  <a:pt x="8792842" y="557423"/>
                </a:lnTo>
                <a:lnTo>
                  <a:pt x="8822749" y="529207"/>
                </a:lnTo>
                <a:lnTo>
                  <a:pt x="8838089" y="490308"/>
                </a:lnTo>
                <a:lnTo>
                  <a:pt x="8839200" y="475741"/>
                </a:lnTo>
                <a:lnTo>
                  <a:pt x="8838806" y="86400"/>
                </a:lnTo>
                <a:lnTo>
                  <a:pt x="8825787" y="46357"/>
                </a:lnTo>
                <a:lnTo>
                  <a:pt x="8797598" y="16450"/>
                </a:lnTo>
                <a:lnTo>
                  <a:pt x="8758672" y="1110"/>
                </a:lnTo>
                <a:lnTo>
                  <a:pt x="8744077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400" y="717930"/>
            <a:ext cx="2438400" cy="452755"/>
          </a:xfrm>
          <a:custGeom>
            <a:avLst/>
            <a:gdLst/>
            <a:ahLst/>
            <a:cxnLst/>
            <a:rect l="l" t="t" r="r" b="b"/>
            <a:pathLst>
              <a:path w="2438400" h="452755">
                <a:moveTo>
                  <a:pt x="2362962" y="0"/>
                </a:moveTo>
                <a:lnTo>
                  <a:pt x="69535" y="227"/>
                </a:lnTo>
                <a:lnTo>
                  <a:pt x="30435" y="14887"/>
                </a:lnTo>
                <a:lnTo>
                  <a:pt x="5393" y="47373"/>
                </a:lnTo>
                <a:lnTo>
                  <a:pt x="0" y="75438"/>
                </a:lnTo>
                <a:lnTo>
                  <a:pt x="227" y="383090"/>
                </a:lnTo>
                <a:lnTo>
                  <a:pt x="14884" y="422187"/>
                </a:lnTo>
                <a:lnTo>
                  <a:pt x="47368" y="447232"/>
                </a:lnTo>
                <a:lnTo>
                  <a:pt x="75438" y="452628"/>
                </a:lnTo>
                <a:lnTo>
                  <a:pt x="2368862" y="452400"/>
                </a:lnTo>
                <a:lnTo>
                  <a:pt x="2407959" y="437740"/>
                </a:lnTo>
                <a:lnTo>
                  <a:pt x="2433004" y="405254"/>
                </a:lnTo>
                <a:lnTo>
                  <a:pt x="2438400" y="377190"/>
                </a:lnTo>
                <a:lnTo>
                  <a:pt x="2438172" y="69537"/>
                </a:lnTo>
                <a:lnTo>
                  <a:pt x="2423512" y="30440"/>
                </a:lnTo>
                <a:lnTo>
                  <a:pt x="2391026" y="5395"/>
                </a:lnTo>
                <a:lnTo>
                  <a:pt x="23629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0221" y="717930"/>
            <a:ext cx="2438400" cy="452755"/>
          </a:xfrm>
          <a:custGeom>
            <a:avLst/>
            <a:gdLst/>
            <a:ahLst/>
            <a:cxnLst/>
            <a:rect l="l" t="t" r="r" b="b"/>
            <a:pathLst>
              <a:path w="2438400" h="452755">
                <a:moveTo>
                  <a:pt x="2362962" y="0"/>
                </a:moveTo>
                <a:lnTo>
                  <a:pt x="69537" y="227"/>
                </a:lnTo>
                <a:lnTo>
                  <a:pt x="30440" y="14887"/>
                </a:lnTo>
                <a:lnTo>
                  <a:pt x="5395" y="47373"/>
                </a:lnTo>
                <a:lnTo>
                  <a:pt x="0" y="75438"/>
                </a:lnTo>
                <a:lnTo>
                  <a:pt x="227" y="383090"/>
                </a:lnTo>
                <a:lnTo>
                  <a:pt x="14887" y="422187"/>
                </a:lnTo>
                <a:lnTo>
                  <a:pt x="47373" y="447232"/>
                </a:lnTo>
                <a:lnTo>
                  <a:pt x="75437" y="452628"/>
                </a:lnTo>
                <a:lnTo>
                  <a:pt x="2368862" y="452400"/>
                </a:lnTo>
                <a:lnTo>
                  <a:pt x="2407959" y="437740"/>
                </a:lnTo>
                <a:lnTo>
                  <a:pt x="2433004" y="405254"/>
                </a:lnTo>
                <a:lnTo>
                  <a:pt x="2438400" y="377190"/>
                </a:lnTo>
                <a:lnTo>
                  <a:pt x="2438172" y="69537"/>
                </a:lnTo>
                <a:lnTo>
                  <a:pt x="2423512" y="30440"/>
                </a:lnTo>
                <a:lnTo>
                  <a:pt x="2391026" y="5395"/>
                </a:lnTo>
                <a:lnTo>
                  <a:pt x="23629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7959" y="717930"/>
            <a:ext cx="2438400" cy="452755"/>
          </a:xfrm>
          <a:custGeom>
            <a:avLst/>
            <a:gdLst/>
            <a:ahLst/>
            <a:cxnLst/>
            <a:rect l="l" t="t" r="r" b="b"/>
            <a:pathLst>
              <a:path w="2438400" h="452755">
                <a:moveTo>
                  <a:pt x="2362962" y="0"/>
                </a:moveTo>
                <a:lnTo>
                  <a:pt x="69537" y="227"/>
                </a:lnTo>
                <a:lnTo>
                  <a:pt x="30440" y="14887"/>
                </a:lnTo>
                <a:lnTo>
                  <a:pt x="5395" y="47373"/>
                </a:lnTo>
                <a:lnTo>
                  <a:pt x="0" y="75438"/>
                </a:lnTo>
                <a:lnTo>
                  <a:pt x="227" y="383090"/>
                </a:lnTo>
                <a:lnTo>
                  <a:pt x="14887" y="422187"/>
                </a:lnTo>
                <a:lnTo>
                  <a:pt x="47373" y="447232"/>
                </a:lnTo>
                <a:lnTo>
                  <a:pt x="75438" y="452628"/>
                </a:lnTo>
                <a:lnTo>
                  <a:pt x="2368862" y="452400"/>
                </a:lnTo>
                <a:lnTo>
                  <a:pt x="2407959" y="437740"/>
                </a:lnTo>
                <a:lnTo>
                  <a:pt x="2433004" y="405254"/>
                </a:lnTo>
                <a:lnTo>
                  <a:pt x="2438400" y="377190"/>
                </a:lnTo>
                <a:lnTo>
                  <a:pt x="2438172" y="69537"/>
                </a:lnTo>
                <a:lnTo>
                  <a:pt x="2423512" y="30440"/>
                </a:lnTo>
                <a:lnTo>
                  <a:pt x="2391026" y="5395"/>
                </a:lnTo>
                <a:lnTo>
                  <a:pt x="236296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7640" y="269144"/>
            <a:ext cx="7241540" cy="86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10820">
              <a:lnSpc>
                <a:spcPct val="144900"/>
              </a:lnSpc>
              <a:tabLst>
                <a:tab pos="2799715" algn="l"/>
                <a:tab pos="6212840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YOUR OWN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COMPU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ING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spc="-1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TFORM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CP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U	MEM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Y	DIS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84903" y="2907792"/>
            <a:ext cx="1988820" cy="1327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7063" y="1535683"/>
            <a:ext cx="1985137" cy="13234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7075" y="2907792"/>
            <a:ext cx="1527048" cy="13456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600" y="1516633"/>
            <a:ext cx="1524000" cy="13425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1200" y="2906267"/>
            <a:ext cx="1976627" cy="13578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3358" y="1502791"/>
            <a:ext cx="1972818" cy="1354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77000" y="1535683"/>
            <a:ext cx="2438400" cy="1323975"/>
          </a:xfrm>
          <a:custGeom>
            <a:avLst/>
            <a:gdLst/>
            <a:ahLst/>
            <a:cxnLst/>
            <a:rect l="l" t="t" r="r" b="b"/>
            <a:pathLst>
              <a:path w="2438400" h="1323975">
                <a:moveTo>
                  <a:pt x="2217801" y="0"/>
                </a:moveTo>
                <a:lnTo>
                  <a:pt x="220599" y="0"/>
                </a:lnTo>
                <a:lnTo>
                  <a:pt x="202511" y="731"/>
                </a:lnTo>
                <a:lnTo>
                  <a:pt x="150888" y="11250"/>
                </a:lnTo>
                <a:lnTo>
                  <a:pt x="104414" y="33060"/>
                </a:lnTo>
                <a:lnTo>
                  <a:pt x="64627" y="64627"/>
                </a:lnTo>
                <a:lnTo>
                  <a:pt x="33060" y="104414"/>
                </a:lnTo>
                <a:lnTo>
                  <a:pt x="11250" y="150888"/>
                </a:lnTo>
                <a:lnTo>
                  <a:pt x="731" y="202511"/>
                </a:lnTo>
                <a:lnTo>
                  <a:pt x="0" y="220599"/>
                </a:lnTo>
                <a:lnTo>
                  <a:pt x="0" y="1102867"/>
                </a:lnTo>
                <a:lnTo>
                  <a:pt x="6413" y="1155908"/>
                </a:lnTo>
                <a:lnTo>
                  <a:pt x="24630" y="1204284"/>
                </a:lnTo>
                <a:lnTo>
                  <a:pt x="53115" y="1246466"/>
                </a:lnTo>
                <a:lnTo>
                  <a:pt x="90333" y="1280929"/>
                </a:lnTo>
                <a:lnTo>
                  <a:pt x="134748" y="1306143"/>
                </a:lnTo>
                <a:lnTo>
                  <a:pt x="184826" y="1320582"/>
                </a:lnTo>
                <a:lnTo>
                  <a:pt x="220599" y="1323466"/>
                </a:lnTo>
                <a:lnTo>
                  <a:pt x="2217801" y="1323466"/>
                </a:lnTo>
                <a:lnTo>
                  <a:pt x="2270800" y="1317060"/>
                </a:lnTo>
                <a:lnTo>
                  <a:pt x="2319161" y="1298860"/>
                </a:lnTo>
                <a:lnTo>
                  <a:pt x="2361347" y="1270393"/>
                </a:lnTo>
                <a:lnTo>
                  <a:pt x="2395825" y="1233188"/>
                </a:lnTo>
                <a:lnTo>
                  <a:pt x="2421058" y="1188771"/>
                </a:lnTo>
                <a:lnTo>
                  <a:pt x="2435511" y="1138671"/>
                </a:lnTo>
                <a:lnTo>
                  <a:pt x="2438400" y="1102867"/>
                </a:lnTo>
                <a:lnTo>
                  <a:pt x="2438400" y="220599"/>
                </a:lnTo>
                <a:lnTo>
                  <a:pt x="2431986" y="167599"/>
                </a:lnTo>
                <a:lnTo>
                  <a:pt x="2413769" y="119238"/>
                </a:lnTo>
                <a:lnTo>
                  <a:pt x="2385284" y="77052"/>
                </a:lnTo>
                <a:lnTo>
                  <a:pt x="2348066" y="42574"/>
                </a:lnTo>
                <a:lnTo>
                  <a:pt x="2303651" y="17341"/>
                </a:lnTo>
                <a:lnTo>
                  <a:pt x="2253573" y="2888"/>
                </a:lnTo>
                <a:lnTo>
                  <a:pt x="2217801" y="0"/>
                </a:lnTo>
                <a:close/>
              </a:path>
            </a:pathLst>
          </a:custGeom>
          <a:solidFill>
            <a:srgbClr val="004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92442" y="2052612"/>
            <a:ext cx="120967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0"/>
            <a:ext cx="8839200" cy="781050"/>
          </a:xfrm>
          <a:custGeom>
            <a:avLst/>
            <a:gdLst/>
            <a:ahLst/>
            <a:cxnLst/>
            <a:rect l="l" t="t" r="r" b="b"/>
            <a:pathLst>
              <a:path w="8839200" h="781050">
                <a:moveTo>
                  <a:pt x="0" y="781050"/>
                </a:moveTo>
                <a:lnTo>
                  <a:pt x="8839200" y="781050"/>
                </a:lnTo>
                <a:lnTo>
                  <a:pt x="88392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6C6C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sz="4400" b="1" spc="-2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uting</a:t>
            </a:r>
            <a:r>
              <a:rPr sz="4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4400" b="1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viders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4028" y="4346447"/>
            <a:ext cx="1621536" cy="70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87114" y="4399864"/>
            <a:ext cx="1514475" cy="600075"/>
          </a:xfrm>
          <a:custGeom>
            <a:avLst/>
            <a:gdLst/>
            <a:ahLst/>
            <a:cxnLst/>
            <a:rect l="l" t="t" r="r" b="b"/>
            <a:pathLst>
              <a:path w="1514475" h="600075">
                <a:moveTo>
                  <a:pt x="0" y="600074"/>
                </a:moveTo>
                <a:lnTo>
                  <a:pt x="1514475" y="600074"/>
                </a:lnTo>
                <a:lnTo>
                  <a:pt x="1514475" y="0"/>
                </a:lnTo>
                <a:lnTo>
                  <a:pt x="0" y="0"/>
                </a:lnTo>
                <a:lnTo>
                  <a:pt x="0" y="6000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87114" y="4399864"/>
            <a:ext cx="1514475" cy="60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85615" y="885444"/>
            <a:ext cx="1505712" cy="745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38321" y="938657"/>
            <a:ext cx="1400175" cy="638175"/>
          </a:xfrm>
          <a:custGeom>
            <a:avLst/>
            <a:gdLst/>
            <a:ahLst/>
            <a:cxnLst/>
            <a:rect l="l" t="t" r="r" b="b"/>
            <a:pathLst>
              <a:path w="1400175" h="638175">
                <a:moveTo>
                  <a:pt x="0" y="638175"/>
                </a:moveTo>
                <a:lnTo>
                  <a:pt x="1400175" y="638175"/>
                </a:lnTo>
                <a:lnTo>
                  <a:pt x="1400175" y="0"/>
                </a:lnTo>
                <a:lnTo>
                  <a:pt x="0" y="0"/>
                </a:lnTo>
                <a:lnTo>
                  <a:pt x="0" y="638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8321" y="938657"/>
            <a:ext cx="1400175" cy="6381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4603" y="859536"/>
            <a:ext cx="3450336" cy="1249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8325" y="912241"/>
            <a:ext cx="3343275" cy="1143000"/>
          </a:xfrm>
          <a:custGeom>
            <a:avLst/>
            <a:gdLst/>
            <a:ahLst/>
            <a:cxnLst/>
            <a:rect l="l" t="t" r="r" b="b"/>
            <a:pathLst>
              <a:path w="3343275" h="1143000">
                <a:moveTo>
                  <a:pt x="0" y="1142999"/>
                </a:moveTo>
                <a:lnTo>
                  <a:pt x="3343275" y="1142999"/>
                </a:lnTo>
                <a:lnTo>
                  <a:pt x="3343275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8325" y="912241"/>
            <a:ext cx="3343275" cy="1142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623" y="1516380"/>
            <a:ext cx="2298192" cy="1249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694" y="1569338"/>
            <a:ext cx="2190750" cy="1143000"/>
          </a:xfrm>
          <a:custGeom>
            <a:avLst/>
            <a:gdLst/>
            <a:ahLst/>
            <a:cxnLst/>
            <a:rect l="l" t="t" r="r" b="b"/>
            <a:pathLst>
              <a:path w="2190750" h="1143000">
                <a:moveTo>
                  <a:pt x="0" y="1143000"/>
                </a:moveTo>
                <a:lnTo>
                  <a:pt x="2190750" y="1143000"/>
                </a:lnTo>
                <a:lnTo>
                  <a:pt x="2190750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694" y="1569338"/>
            <a:ext cx="2190750" cy="1143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23" y="2942844"/>
            <a:ext cx="3259836" cy="1249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694" y="2996501"/>
            <a:ext cx="3152775" cy="1143000"/>
          </a:xfrm>
          <a:custGeom>
            <a:avLst/>
            <a:gdLst/>
            <a:ahLst/>
            <a:cxnLst/>
            <a:rect l="l" t="t" r="r" b="b"/>
            <a:pathLst>
              <a:path w="3152775" h="1143000">
                <a:moveTo>
                  <a:pt x="0" y="1143000"/>
                </a:moveTo>
                <a:lnTo>
                  <a:pt x="3152775" y="1143000"/>
                </a:lnTo>
                <a:lnTo>
                  <a:pt x="3152775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694" y="2996501"/>
            <a:ext cx="3152775" cy="114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92679" y="1738883"/>
            <a:ext cx="3147060" cy="10271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5639" y="1792198"/>
            <a:ext cx="3041650" cy="920750"/>
          </a:xfrm>
          <a:custGeom>
            <a:avLst/>
            <a:gdLst/>
            <a:ahLst/>
            <a:cxnLst/>
            <a:rect l="l" t="t" r="r" b="b"/>
            <a:pathLst>
              <a:path w="3041650" h="920750">
                <a:moveTo>
                  <a:pt x="0" y="920140"/>
                </a:moveTo>
                <a:lnTo>
                  <a:pt x="3041523" y="920140"/>
                </a:lnTo>
                <a:lnTo>
                  <a:pt x="3041523" y="0"/>
                </a:lnTo>
                <a:lnTo>
                  <a:pt x="0" y="0"/>
                </a:lnTo>
                <a:lnTo>
                  <a:pt x="0" y="9201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45639" y="1792198"/>
            <a:ext cx="3041523" cy="9201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623" y="883919"/>
            <a:ext cx="3383279" cy="5257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694" y="937513"/>
            <a:ext cx="3276600" cy="419100"/>
          </a:xfrm>
          <a:custGeom>
            <a:avLst/>
            <a:gdLst/>
            <a:ahLst/>
            <a:cxnLst/>
            <a:rect l="l" t="t" r="r" b="b"/>
            <a:pathLst>
              <a:path w="3276600" h="419100">
                <a:moveTo>
                  <a:pt x="0" y="419100"/>
                </a:moveTo>
                <a:lnTo>
                  <a:pt x="3276600" y="419100"/>
                </a:lnTo>
                <a:lnTo>
                  <a:pt x="3276600" y="0"/>
                </a:lnTo>
                <a:lnTo>
                  <a:pt x="0" y="0"/>
                </a:lnTo>
                <a:lnTo>
                  <a:pt x="0" y="41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694" y="937513"/>
            <a:ext cx="3276600" cy="419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23" y="4299203"/>
            <a:ext cx="3535679" cy="8016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694" y="4352240"/>
            <a:ext cx="3429000" cy="695325"/>
          </a:xfrm>
          <a:custGeom>
            <a:avLst/>
            <a:gdLst/>
            <a:ahLst/>
            <a:cxnLst/>
            <a:rect l="l" t="t" r="r" b="b"/>
            <a:pathLst>
              <a:path w="3429000" h="695325">
                <a:moveTo>
                  <a:pt x="0" y="695325"/>
                </a:moveTo>
                <a:lnTo>
                  <a:pt x="3429000" y="695325"/>
                </a:lnTo>
                <a:lnTo>
                  <a:pt x="3429000" y="0"/>
                </a:lnTo>
                <a:lnTo>
                  <a:pt x="0" y="0"/>
                </a:lnTo>
                <a:lnTo>
                  <a:pt x="0" y="6953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3694" y="4352240"/>
            <a:ext cx="3429000" cy="6953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03320" y="2930651"/>
            <a:ext cx="2173224" cy="12755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57295" y="2983674"/>
            <a:ext cx="2065655" cy="1169035"/>
          </a:xfrm>
          <a:custGeom>
            <a:avLst/>
            <a:gdLst/>
            <a:ahLst/>
            <a:cxnLst/>
            <a:rect l="l" t="t" r="r" b="b"/>
            <a:pathLst>
              <a:path w="2065654" h="1169035">
                <a:moveTo>
                  <a:pt x="0" y="1168641"/>
                </a:moveTo>
                <a:lnTo>
                  <a:pt x="2065527" y="1168641"/>
                </a:lnTo>
                <a:lnTo>
                  <a:pt x="2065527" y="0"/>
                </a:lnTo>
                <a:lnTo>
                  <a:pt x="0" y="0"/>
                </a:lnTo>
                <a:lnTo>
                  <a:pt x="0" y="11686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57295" y="2983674"/>
            <a:ext cx="2065527" cy="11686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1439" y="1504950"/>
            <a:ext cx="4427220" cy="107759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3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siti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1439" y="180594"/>
            <a:ext cx="4427220" cy="1077595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 marR="1213485">
              <a:lnSpc>
                <a:spcPct val="10000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in exp</a:t>
            </a:r>
            <a:r>
              <a:rPr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rtise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1439" y="2761614"/>
            <a:ext cx="4427220" cy="82296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Scala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il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4139" y="3763962"/>
            <a:ext cx="4427220" cy="822960"/>
          </a:xfrm>
          <a:prstGeom prst="rect">
            <a:avLst/>
          </a:prstGeom>
          <a:solidFill>
            <a:srgbClr val="004E00"/>
          </a:solidFill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Reso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rce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" y="1504962"/>
            <a:ext cx="1600200" cy="3098165"/>
          </a:xfrm>
          <a:custGeom>
            <a:avLst/>
            <a:gdLst/>
            <a:ahLst/>
            <a:cxnLst/>
            <a:rect l="l" t="t" r="r" b="b"/>
            <a:pathLst>
              <a:path w="1600200" h="3098165">
                <a:moveTo>
                  <a:pt x="0" y="3098038"/>
                </a:moveTo>
                <a:lnTo>
                  <a:pt x="1600200" y="3098038"/>
                </a:lnTo>
                <a:lnTo>
                  <a:pt x="1600200" y="0"/>
                </a:lnTo>
                <a:lnTo>
                  <a:pt x="0" y="0"/>
                </a:lnTo>
                <a:lnTo>
                  <a:pt x="0" y="3098038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2645" y="2909347"/>
            <a:ext cx="820419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" y="119075"/>
            <a:ext cx="1600200" cy="1200785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426720" marR="419734" indent="64135">
              <a:lnSpc>
                <a:spcPct val="100000"/>
              </a:lnSpc>
            </a:pPr>
            <a:r>
              <a:rPr sz="2400" spc="-22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our </a:t>
            </a:r>
            <a:r>
              <a:rPr sz="2400" spc="-27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eam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3637" y="2548766"/>
            <a:ext cx="1450340" cy="1017269"/>
          </a:xfrm>
          <a:custGeom>
            <a:avLst/>
            <a:gdLst/>
            <a:ahLst/>
            <a:cxnLst/>
            <a:rect l="l" t="t" r="r" b="b"/>
            <a:pathLst>
              <a:path w="1450339" h="1017270">
                <a:moveTo>
                  <a:pt x="132038" y="335149"/>
                </a:moveTo>
                <a:lnTo>
                  <a:pt x="130279" y="317494"/>
                </a:lnTo>
                <a:lnTo>
                  <a:pt x="130024" y="300040"/>
                </a:lnTo>
                <a:lnTo>
                  <a:pt x="131223" y="282850"/>
                </a:lnTo>
                <a:lnTo>
                  <a:pt x="143048" y="233495"/>
                </a:lnTo>
                <a:lnTo>
                  <a:pt x="166167" y="188776"/>
                </a:lnTo>
                <a:lnTo>
                  <a:pt x="199232" y="150386"/>
                </a:lnTo>
                <a:lnTo>
                  <a:pt x="240896" y="120015"/>
                </a:lnTo>
                <a:lnTo>
                  <a:pt x="289813" y="99358"/>
                </a:lnTo>
                <a:lnTo>
                  <a:pt x="338505" y="90524"/>
                </a:lnTo>
                <a:lnTo>
                  <a:pt x="351228" y="89919"/>
                </a:lnTo>
                <a:lnTo>
                  <a:pt x="363929" y="89997"/>
                </a:lnTo>
                <a:lnTo>
                  <a:pt x="413915" y="97016"/>
                </a:lnTo>
                <a:lnTo>
                  <a:pt x="461180" y="114481"/>
                </a:lnTo>
                <a:lnTo>
                  <a:pt x="469936" y="103091"/>
                </a:lnTo>
                <a:lnTo>
                  <a:pt x="500372" y="73340"/>
                </a:lnTo>
                <a:lnTo>
                  <a:pt x="535898" y="50677"/>
                </a:lnTo>
                <a:lnTo>
                  <a:pt x="575028" y="35691"/>
                </a:lnTo>
                <a:lnTo>
                  <a:pt x="616273" y="28972"/>
                </a:lnTo>
                <a:lnTo>
                  <a:pt x="630235" y="28672"/>
                </a:lnTo>
                <a:lnTo>
                  <a:pt x="644212" y="29378"/>
                </a:lnTo>
                <a:lnTo>
                  <a:pt x="685680" y="37751"/>
                </a:lnTo>
                <a:lnTo>
                  <a:pt x="723585" y="54957"/>
                </a:lnTo>
                <a:lnTo>
                  <a:pt x="744402" y="69583"/>
                </a:lnTo>
                <a:lnTo>
                  <a:pt x="751993" y="60218"/>
                </a:lnTo>
                <a:lnTo>
                  <a:pt x="788436" y="28780"/>
                </a:lnTo>
                <a:lnTo>
                  <a:pt x="832138" y="8260"/>
                </a:lnTo>
                <a:lnTo>
                  <a:pt x="879798" y="360"/>
                </a:lnTo>
                <a:lnTo>
                  <a:pt x="891945" y="556"/>
                </a:lnTo>
                <a:lnTo>
                  <a:pt x="939915" y="10827"/>
                </a:lnTo>
                <a:lnTo>
                  <a:pt x="976936" y="32170"/>
                </a:lnTo>
                <a:lnTo>
                  <a:pt x="994204" y="47503"/>
                </a:lnTo>
                <a:lnTo>
                  <a:pt x="1004243" y="39280"/>
                </a:lnTo>
                <a:lnTo>
                  <a:pt x="1037199" y="19146"/>
                </a:lnTo>
                <a:lnTo>
                  <a:pt x="1073287" y="6039"/>
                </a:lnTo>
                <a:lnTo>
                  <a:pt x="1111057" y="251"/>
                </a:lnTo>
                <a:lnTo>
                  <a:pt x="1123771" y="0"/>
                </a:lnTo>
                <a:lnTo>
                  <a:pt x="1136457" y="604"/>
                </a:lnTo>
                <a:lnTo>
                  <a:pt x="1185852" y="11808"/>
                </a:lnTo>
                <a:lnTo>
                  <a:pt x="1219978" y="29739"/>
                </a:lnTo>
                <a:lnTo>
                  <a:pt x="1249546" y="55721"/>
                </a:lnTo>
                <a:lnTo>
                  <a:pt x="1271451" y="87641"/>
                </a:lnTo>
                <a:lnTo>
                  <a:pt x="1284566" y="123848"/>
                </a:lnTo>
                <a:lnTo>
                  <a:pt x="1298688" y="128721"/>
                </a:lnTo>
                <a:lnTo>
                  <a:pt x="1337136" y="148655"/>
                </a:lnTo>
                <a:lnTo>
                  <a:pt x="1369042" y="175497"/>
                </a:lnTo>
                <a:lnTo>
                  <a:pt x="1393558" y="207883"/>
                </a:lnTo>
                <a:lnTo>
                  <a:pt x="1409832" y="244445"/>
                </a:lnTo>
                <a:lnTo>
                  <a:pt x="1417014" y="283817"/>
                </a:lnTo>
                <a:lnTo>
                  <a:pt x="1417241" y="297330"/>
                </a:lnTo>
                <a:lnTo>
                  <a:pt x="1416332" y="310952"/>
                </a:lnTo>
                <a:lnTo>
                  <a:pt x="1406153" y="353564"/>
                </a:lnTo>
                <a:lnTo>
                  <a:pt x="1402851" y="360803"/>
                </a:lnTo>
                <a:lnTo>
                  <a:pt x="1413589" y="375348"/>
                </a:lnTo>
                <a:lnTo>
                  <a:pt x="1437361" y="421904"/>
                </a:lnTo>
                <a:lnTo>
                  <a:pt x="1448693" y="471195"/>
                </a:lnTo>
                <a:lnTo>
                  <a:pt x="1449755" y="487868"/>
                </a:lnTo>
                <a:lnTo>
                  <a:pt x="1449478" y="504532"/>
                </a:lnTo>
                <a:lnTo>
                  <a:pt x="1440716" y="553687"/>
                </a:lnTo>
                <a:lnTo>
                  <a:pt x="1420281" y="599940"/>
                </a:lnTo>
                <a:lnTo>
                  <a:pt x="1388463" y="641179"/>
                </a:lnTo>
                <a:lnTo>
                  <a:pt x="1350548" y="672113"/>
                </a:lnTo>
                <a:lnTo>
                  <a:pt x="1316803" y="690254"/>
                </a:lnTo>
                <a:lnTo>
                  <a:pt x="1280391" y="702623"/>
                </a:lnTo>
                <a:lnTo>
                  <a:pt x="1255024" y="707496"/>
                </a:lnTo>
                <a:lnTo>
                  <a:pt x="1254231" y="722675"/>
                </a:lnTo>
                <a:lnTo>
                  <a:pt x="1244571" y="765934"/>
                </a:lnTo>
                <a:lnTo>
                  <a:pt x="1225042" y="804780"/>
                </a:lnTo>
                <a:lnTo>
                  <a:pt x="1197000" y="837940"/>
                </a:lnTo>
                <a:lnTo>
                  <a:pt x="1161800" y="864138"/>
                </a:lnTo>
                <a:lnTo>
                  <a:pt x="1120797" y="882099"/>
                </a:lnTo>
                <a:lnTo>
                  <a:pt x="1075347" y="890547"/>
                </a:lnTo>
                <a:lnTo>
                  <a:pt x="1059443" y="891028"/>
                </a:lnTo>
                <a:lnTo>
                  <a:pt x="1046500" y="890525"/>
                </a:lnTo>
                <a:lnTo>
                  <a:pt x="1008487" y="884150"/>
                </a:lnTo>
                <a:lnTo>
                  <a:pt x="972562" y="870680"/>
                </a:lnTo>
                <a:lnTo>
                  <a:pt x="961242" y="864658"/>
                </a:lnTo>
                <a:lnTo>
                  <a:pt x="954735" y="881219"/>
                </a:lnTo>
                <a:lnTo>
                  <a:pt x="928067" y="926191"/>
                </a:lnTo>
                <a:lnTo>
                  <a:pt x="892160" y="963284"/>
                </a:lnTo>
                <a:lnTo>
                  <a:pt x="848916" y="991459"/>
                </a:lnTo>
                <a:lnTo>
                  <a:pt x="800238" y="1009676"/>
                </a:lnTo>
                <a:lnTo>
                  <a:pt x="748027" y="1016895"/>
                </a:lnTo>
                <a:lnTo>
                  <a:pt x="730168" y="1016677"/>
                </a:lnTo>
                <a:lnTo>
                  <a:pt x="676207" y="1007614"/>
                </a:lnTo>
                <a:lnTo>
                  <a:pt x="639518" y="993554"/>
                </a:lnTo>
                <a:lnTo>
                  <a:pt x="606177" y="973735"/>
                </a:lnTo>
                <a:lnTo>
                  <a:pt x="576909" y="948666"/>
                </a:lnTo>
                <a:lnTo>
                  <a:pt x="560016" y="929287"/>
                </a:lnTo>
                <a:lnTo>
                  <a:pt x="540480" y="937832"/>
                </a:lnTo>
                <a:lnTo>
                  <a:pt x="500399" y="950487"/>
                </a:lnTo>
                <a:lnTo>
                  <a:pt x="459550" y="957332"/>
                </a:lnTo>
                <a:lnTo>
                  <a:pt x="439053" y="958614"/>
                </a:lnTo>
                <a:lnTo>
                  <a:pt x="418625" y="958490"/>
                </a:lnTo>
                <a:lnTo>
                  <a:pt x="378317" y="954084"/>
                </a:lnTo>
                <a:lnTo>
                  <a:pt x="339319" y="944238"/>
                </a:lnTo>
                <a:lnTo>
                  <a:pt x="302323" y="929075"/>
                </a:lnTo>
                <a:lnTo>
                  <a:pt x="268023" y="908718"/>
                </a:lnTo>
                <a:lnTo>
                  <a:pt x="237111" y="883290"/>
                </a:lnTo>
                <a:lnTo>
                  <a:pt x="210280" y="852915"/>
                </a:lnTo>
                <a:lnTo>
                  <a:pt x="196770" y="832862"/>
                </a:lnTo>
                <a:lnTo>
                  <a:pt x="195881" y="831465"/>
                </a:lnTo>
                <a:lnTo>
                  <a:pt x="181710" y="832386"/>
                </a:lnTo>
                <a:lnTo>
                  <a:pt x="167768" y="832018"/>
                </a:lnTo>
                <a:lnTo>
                  <a:pt x="154125" y="830415"/>
                </a:lnTo>
                <a:lnTo>
                  <a:pt x="115684" y="818713"/>
                </a:lnTo>
                <a:lnTo>
                  <a:pt x="82440" y="797772"/>
                </a:lnTo>
                <a:lnTo>
                  <a:pt x="56274" y="769005"/>
                </a:lnTo>
                <a:lnTo>
                  <a:pt x="39069" y="733825"/>
                </a:lnTo>
                <a:lnTo>
                  <a:pt x="33933" y="692199"/>
                </a:lnTo>
                <a:lnTo>
                  <a:pt x="34728" y="678784"/>
                </a:lnTo>
                <a:lnTo>
                  <a:pt x="48244" y="631301"/>
                </a:lnTo>
                <a:lnTo>
                  <a:pt x="68399" y="602035"/>
                </a:lnTo>
                <a:lnTo>
                  <a:pt x="58105" y="594681"/>
                </a:lnTo>
                <a:lnTo>
                  <a:pt x="24798" y="558930"/>
                </a:lnTo>
                <a:lnTo>
                  <a:pt x="5079" y="515865"/>
                </a:lnTo>
                <a:lnTo>
                  <a:pt x="0" y="481030"/>
                </a:lnTo>
                <a:lnTo>
                  <a:pt x="266" y="469249"/>
                </a:lnTo>
                <a:lnTo>
                  <a:pt x="11683" y="422841"/>
                </a:lnTo>
                <a:lnTo>
                  <a:pt x="33558" y="389174"/>
                </a:lnTo>
                <a:lnTo>
                  <a:pt x="63080" y="362762"/>
                </a:lnTo>
                <a:lnTo>
                  <a:pt x="97466" y="345558"/>
                </a:lnTo>
                <a:lnTo>
                  <a:pt x="122445" y="339391"/>
                </a:lnTo>
                <a:lnTo>
                  <a:pt x="132038" y="335149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7869" y="3148256"/>
            <a:ext cx="74930" cy="13970"/>
          </a:xfrm>
          <a:custGeom>
            <a:avLst/>
            <a:gdLst/>
            <a:ahLst/>
            <a:cxnLst/>
            <a:rect l="l" t="t" r="r" b="b"/>
            <a:pathLst>
              <a:path w="74929" h="13969">
                <a:moveTo>
                  <a:pt x="74387" y="13408"/>
                </a:moveTo>
                <a:lnTo>
                  <a:pt x="36222" y="11407"/>
                </a:lnTo>
                <a:lnTo>
                  <a:pt x="11738" y="4828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0098" y="3366770"/>
            <a:ext cx="37465" cy="8890"/>
          </a:xfrm>
          <a:custGeom>
            <a:avLst/>
            <a:gdLst/>
            <a:ahLst/>
            <a:cxnLst/>
            <a:rect l="l" t="t" r="r" b="b"/>
            <a:pathLst>
              <a:path w="37465" h="8889">
                <a:moveTo>
                  <a:pt x="37050" y="0"/>
                </a:moveTo>
                <a:lnTo>
                  <a:pt x="24986" y="4018"/>
                </a:lnTo>
                <a:lnTo>
                  <a:pt x="12612" y="6969"/>
                </a:lnTo>
                <a:lnTo>
                  <a:pt x="0" y="888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8237" y="3432228"/>
            <a:ext cx="19050" cy="33655"/>
          </a:xfrm>
          <a:custGeom>
            <a:avLst/>
            <a:gdLst/>
            <a:ahLst/>
            <a:cxnLst/>
            <a:rect l="l" t="t" r="r" b="b"/>
            <a:pathLst>
              <a:path w="19050" h="33654">
                <a:moveTo>
                  <a:pt x="18976" y="33093"/>
                </a:moveTo>
                <a:lnTo>
                  <a:pt x="11978" y="22417"/>
                </a:lnTo>
                <a:lnTo>
                  <a:pt x="5648" y="11375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4342" y="3363214"/>
            <a:ext cx="6985" cy="38100"/>
          </a:xfrm>
          <a:custGeom>
            <a:avLst/>
            <a:gdLst/>
            <a:ahLst/>
            <a:cxnLst/>
            <a:rect l="l" t="t" r="r" b="b"/>
            <a:pathLst>
              <a:path w="6984" h="38100">
                <a:moveTo>
                  <a:pt x="6726" y="0"/>
                </a:moveTo>
                <a:lnTo>
                  <a:pt x="5251" y="12630"/>
                </a:lnTo>
                <a:lnTo>
                  <a:pt x="3006" y="25153"/>
                </a:lnTo>
                <a:lnTo>
                  <a:pt x="0" y="3752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68805" y="3085845"/>
            <a:ext cx="109220" cy="157480"/>
          </a:xfrm>
          <a:custGeom>
            <a:avLst/>
            <a:gdLst/>
            <a:ahLst/>
            <a:cxnLst/>
            <a:rect l="l" t="t" r="r" b="b"/>
            <a:pathLst>
              <a:path w="109219" h="157480">
                <a:moveTo>
                  <a:pt x="0" y="0"/>
                </a:moveTo>
                <a:lnTo>
                  <a:pt x="35463" y="21292"/>
                </a:lnTo>
                <a:lnTo>
                  <a:pt x="64802" y="48796"/>
                </a:lnTo>
                <a:lnTo>
                  <a:pt x="87282" y="81360"/>
                </a:lnTo>
                <a:lnTo>
                  <a:pt x="102166" y="117829"/>
                </a:lnTo>
                <a:lnTo>
                  <a:pt x="107506" y="143742"/>
                </a:lnTo>
                <a:lnTo>
                  <a:pt x="108719" y="15705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79821" y="2907029"/>
            <a:ext cx="46355" cy="60960"/>
          </a:xfrm>
          <a:custGeom>
            <a:avLst/>
            <a:gdLst/>
            <a:ahLst/>
            <a:cxnLst/>
            <a:rect l="l" t="t" r="r" b="b"/>
            <a:pathLst>
              <a:path w="46355" h="60960">
                <a:moveTo>
                  <a:pt x="45905" y="0"/>
                </a:moveTo>
                <a:lnTo>
                  <a:pt x="26515" y="32888"/>
                </a:lnTo>
                <a:lnTo>
                  <a:pt x="9573" y="52122"/>
                </a:lnTo>
                <a:lnTo>
                  <a:pt x="0" y="6082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9394" y="2673604"/>
            <a:ext cx="2540" cy="25400"/>
          </a:xfrm>
          <a:custGeom>
            <a:avLst/>
            <a:gdLst/>
            <a:ahLst/>
            <a:cxnLst/>
            <a:rect l="l" t="t" r="r" b="b"/>
            <a:pathLst>
              <a:path w="2540" h="25400">
                <a:moveTo>
                  <a:pt x="0" y="0"/>
                </a:moveTo>
                <a:lnTo>
                  <a:pt x="1776" y="12551"/>
                </a:lnTo>
                <a:lnTo>
                  <a:pt x="2529" y="2524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9489" y="2606568"/>
            <a:ext cx="20320" cy="32384"/>
          </a:xfrm>
          <a:custGeom>
            <a:avLst/>
            <a:gdLst/>
            <a:ahLst/>
            <a:cxnLst/>
            <a:rect l="l" t="t" r="r" b="b"/>
            <a:pathLst>
              <a:path w="20319" h="32385">
                <a:moveTo>
                  <a:pt x="0" y="32364"/>
                </a:moveTo>
                <a:lnTo>
                  <a:pt x="5784" y="21069"/>
                </a:lnTo>
                <a:lnTo>
                  <a:pt x="12496" y="10258"/>
                </a:lnTo>
                <a:lnTo>
                  <a:pt x="20101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7003" y="2632813"/>
            <a:ext cx="8255" cy="24765"/>
          </a:xfrm>
          <a:custGeom>
            <a:avLst/>
            <a:gdLst/>
            <a:ahLst/>
            <a:cxnLst/>
            <a:rect l="l" t="t" r="r" b="b"/>
            <a:pathLst>
              <a:path w="8255" h="24764">
                <a:moveTo>
                  <a:pt x="0" y="24153"/>
                </a:moveTo>
                <a:lnTo>
                  <a:pt x="3403" y="11901"/>
                </a:lnTo>
                <a:lnTo>
                  <a:pt x="7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4169" y="2668142"/>
            <a:ext cx="41910" cy="29845"/>
          </a:xfrm>
          <a:custGeom>
            <a:avLst/>
            <a:gdLst/>
            <a:ahLst/>
            <a:cxnLst/>
            <a:rect l="l" t="t" r="r" b="b"/>
            <a:pathLst>
              <a:path w="41909" h="29844">
                <a:moveTo>
                  <a:pt x="0" y="0"/>
                </a:moveTo>
                <a:lnTo>
                  <a:pt x="10989" y="6515"/>
                </a:lnTo>
                <a:lnTo>
                  <a:pt x="21558" y="13637"/>
                </a:lnTo>
                <a:lnTo>
                  <a:pt x="31681" y="21335"/>
                </a:lnTo>
                <a:lnTo>
                  <a:pt x="41331" y="29579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7112" y="2892654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170" y="24662"/>
                </a:moveTo>
                <a:lnTo>
                  <a:pt x="2706" y="12416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82156" y="155600"/>
            <a:ext cx="2380488" cy="1190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43" y="3714013"/>
            <a:ext cx="1713738" cy="888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977" y="1439583"/>
            <a:ext cx="642747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30680" marR="5080" indent="-1618615">
              <a:lnSpc>
                <a:spcPts val="6160"/>
              </a:lnSpc>
              <a:tabLst>
                <a:tab pos="2069464" algn="l"/>
                <a:tab pos="2907665" algn="l"/>
                <a:tab pos="4373880" algn="l"/>
              </a:tabLst>
            </a:pPr>
            <a:r>
              <a:rPr sz="5400" b="1" dirty="0">
                <a:solidFill>
                  <a:srgbClr val="FFFFFF"/>
                </a:solidFill>
                <a:latin typeface="Arial"/>
                <a:cs typeface="Arial"/>
              </a:rPr>
              <a:t>When	to	reconsider Hadoop	?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823" y="133350"/>
            <a:ext cx="89123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7645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After</a:t>
            </a:r>
            <a:r>
              <a:rPr sz="4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lang="fr-FR" sz="4000" b="1" spc="-5" dirty="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 you</a:t>
            </a:r>
            <a:r>
              <a:rPr sz="4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able to..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225" y="1044169"/>
            <a:ext cx="7880984" cy="238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184785" indent="-457200">
              <a:lnSpc>
                <a:spcPts val="3650"/>
              </a:lnSpc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Eval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am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sho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ld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use Had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sed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izati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d pr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ject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ts val="3745"/>
              </a:lnSpc>
              <a:spcBef>
                <a:spcPts val="484"/>
              </a:spcBef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ti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wh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Ha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3200">
              <a:latin typeface="Arial"/>
              <a:cs typeface="Arial"/>
            </a:endParaRPr>
          </a:p>
          <a:p>
            <a:pPr marL="469900">
              <a:lnSpc>
                <a:spcPts val="3745"/>
              </a:lnSpc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est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" y="57150"/>
            <a:ext cx="6172200" cy="1162050"/>
          </a:xfrm>
          <a:custGeom>
            <a:avLst/>
            <a:gdLst/>
            <a:ahLst/>
            <a:cxnLst/>
            <a:rect l="l" t="t" r="r" b="b"/>
            <a:pathLst>
              <a:path w="6172200" h="1162050">
                <a:moveTo>
                  <a:pt x="0" y="1162050"/>
                </a:moveTo>
                <a:lnTo>
                  <a:pt x="6172200" y="1162050"/>
                </a:lnTo>
                <a:lnTo>
                  <a:pt x="6172200" y="0"/>
                </a:lnTo>
                <a:lnTo>
                  <a:pt x="0" y="0"/>
                </a:lnTo>
                <a:lnTo>
                  <a:pt x="0" y="116205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8533" y="446754"/>
            <a:ext cx="550735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Fu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ure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n</a:t>
            </a:r>
            <a:r>
              <a:rPr sz="3200" dirty="0">
                <a:latin typeface="Arial"/>
                <a:cs typeface="Arial"/>
              </a:rPr>
              <a:t>ticip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ted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</a:t>
            </a:r>
            <a:r>
              <a:rPr sz="3200" spc="-10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ta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gr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wth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" y="1276350"/>
            <a:ext cx="6172200" cy="1162050"/>
          </a:xfrm>
          <a:custGeom>
            <a:avLst/>
            <a:gdLst/>
            <a:ahLst/>
            <a:cxnLst/>
            <a:rect l="l" t="t" r="r" b="b"/>
            <a:pathLst>
              <a:path w="6172200" h="1162050">
                <a:moveTo>
                  <a:pt x="0" y="1162050"/>
                </a:moveTo>
                <a:lnTo>
                  <a:pt x="6172200" y="1162050"/>
                </a:lnTo>
                <a:lnTo>
                  <a:pt x="6172200" y="0"/>
                </a:lnTo>
                <a:lnTo>
                  <a:pt x="0" y="0"/>
                </a:lnTo>
                <a:lnTo>
                  <a:pt x="0" y="1162050"/>
                </a:lnTo>
                <a:close/>
              </a:path>
            </a:pathLst>
          </a:custGeom>
          <a:solidFill>
            <a:srgbClr val="B7C5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67029" y="1666208"/>
            <a:ext cx="519239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L</a:t>
            </a:r>
            <a:r>
              <a:rPr spc="-10" dirty="0">
                <a:latin typeface="Arial"/>
                <a:cs typeface="Arial"/>
              </a:rPr>
              <a:t>o</a:t>
            </a:r>
            <a:r>
              <a:rPr dirty="0">
                <a:latin typeface="Arial"/>
                <a:cs typeface="Arial"/>
              </a:rPr>
              <a:t>ng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</a:t>
            </a:r>
            <a:r>
              <a:rPr spc="-10" dirty="0">
                <a:latin typeface="Arial"/>
                <a:cs typeface="Arial"/>
              </a:rPr>
              <a:t>e</a:t>
            </a:r>
            <a:r>
              <a:rPr dirty="0">
                <a:latin typeface="Arial"/>
                <a:cs typeface="Arial"/>
              </a:rPr>
              <a:t>rm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avai</a:t>
            </a:r>
            <a:r>
              <a:rPr spc="-15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a</a:t>
            </a:r>
            <a:r>
              <a:rPr spc="-10" dirty="0">
                <a:latin typeface="Arial"/>
                <a:cs typeface="Arial"/>
              </a:rPr>
              <a:t>b</a:t>
            </a:r>
            <a:r>
              <a:rPr dirty="0">
                <a:latin typeface="Arial"/>
                <a:cs typeface="Arial"/>
              </a:rPr>
              <a:t>il</a:t>
            </a:r>
            <a:r>
              <a:rPr spc="-10" dirty="0">
                <a:latin typeface="Arial"/>
                <a:cs typeface="Arial"/>
              </a:rPr>
              <a:t>i</a:t>
            </a:r>
            <a:r>
              <a:rPr dirty="0">
                <a:latin typeface="Arial"/>
                <a:cs typeface="Arial"/>
              </a:rPr>
              <a:t>ty of</a:t>
            </a:r>
            <a:r>
              <a:rPr spc="-1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</a:t>
            </a:r>
            <a:r>
              <a:rPr spc="-10" dirty="0">
                <a:latin typeface="Arial"/>
                <a:cs typeface="Arial"/>
              </a:rPr>
              <a:t>a</a:t>
            </a:r>
            <a:r>
              <a:rPr dirty="0">
                <a:latin typeface="Arial"/>
                <a:cs typeface="Arial"/>
              </a:rPr>
              <a:t>ta</a:t>
            </a:r>
          </a:p>
        </p:txBody>
      </p:sp>
      <p:sp>
        <p:nvSpPr>
          <p:cNvPr id="6" name="object 6"/>
          <p:cNvSpPr/>
          <p:nvPr/>
        </p:nvSpPr>
        <p:spPr>
          <a:xfrm>
            <a:off x="76200" y="4286250"/>
            <a:ext cx="2590800" cy="781050"/>
          </a:xfrm>
          <a:custGeom>
            <a:avLst/>
            <a:gdLst/>
            <a:ahLst/>
            <a:cxnLst/>
            <a:rect l="l" t="t" r="r" b="b"/>
            <a:pathLst>
              <a:path w="2590800" h="781050">
                <a:moveTo>
                  <a:pt x="0" y="781050"/>
                </a:moveTo>
                <a:lnTo>
                  <a:pt x="2590800" y="781050"/>
                </a:lnTo>
                <a:lnTo>
                  <a:pt x="25908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8617" y="4404178"/>
            <a:ext cx="210756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Hadoop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0300" y="4020286"/>
            <a:ext cx="533400" cy="531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32" y="1443355"/>
            <a:ext cx="2590800" cy="8001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ct val="100000"/>
              </a:lnSpc>
            </a:pPr>
            <a:r>
              <a:rPr dirty="0">
                <a:latin typeface="Arial"/>
                <a:cs typeface="Arial"/>
              </a:rPr>
              <a:t>High</a:t>
            </a:r>
            <a:r>
              <a:rPr spc="-15" dirty="0">
                <a:latin typeface="Arial"/>
                <a:cs typeface="Arial"/>
              </a:rPr>
              <a:t> </a:t>
            </a:r>
            <a:r>
              <a:rPr spc="-190" dirty="0">
                <a:latin typeface="Arial"/>
                <a:cs typeface="Arial"/>
              </a:rPr>
              <a:t>V</a:t>
            </a:r>
            <a:r>
              <a:rPr dirty="0">
                <a:latin typeface="Arial"/>
                <a:cs typeface="Arial"/>
              </a:rPr>
              <a:t>o</a:t>
            </a:r>
            <a:r>
              <a:rPr spc="-10" dirty="0">
                <a:latin typeface="Arial"/>
                <a:cs typeface="Arial"/>
              </a:rPr>
              <a:t>l</a:t>
            </a:r>
            <a:r>
              <a:rPr dirty="0">
                <a:latin typeface="Arial"/>
                <a:cs typeface="Arial"/>
              </a:rPr>
              <a:t>u</a:t>
            </a:r>
            <a:r>
              <a:rPr spc="-10" dirty="0">
                <a:latin typeface="Arial"/>
                <a:cs typeface="Arial"/>
              </a:rPr>
              <a:t>m</a:t>
            </a:r>
            <a:r>
              <a:rPr dirty="0">
                <a:latin typeface="Arial"/>
                <a:cs typeface="Arial"/>
              </a:rPr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532" y="2391536"/>
            <a:ext cx="2590800" cy="80010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2032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High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245" dirty="0">
                <a:latin typeface="Arial"/>
                <a:cs typeface="Arial"/>
              </a:rPr>
              <a:t>V</a:t>
            </a:r>
            <a:r>
              <a:rPr sz="3200" dirty="0">
                <a:latin typeface="Arial"/>
                <a:cs typeface="Arial"/>
              </a:rPr>
              <a:t>ari</a:t>
            </a:r>
            <a:r>
              <a:rPr sz="3200" spc="-15" dirty="0">
                <a:latin typeface="Arial"/>
                <a:cs typeface="Arial"/>
              </a:rPr>
              <a:t>e</a:t>
            </a:r>
            <a:r>
              <a:rPr sz="3200" dirty="0">
                <a:latin typeface="Arial"/>
                <a:cs typeface="Arial"/>
              </a:rPr>
              <a:t>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400" y="133350"/>
            <a:ext cx="7010400" cy="1162050"/>
          </a:xfrm>
          <a:prstGeom prst="rect">
            <a:avLst/>
          </a:prstGeom>
          <a:solidFill>
            <a:srgbClr val="B7C5FD"/>
          </a:solidFill>
        </p:spPr>
        <p:txBody>
          <a:bodyPr vert="horz" wrap="square" lIns="0" tIns="0" rIns="0" bIns="0" rtlCol="0">
            <a:spAutoFit/>
          </a:bodyPr>
          <a:lstStyle/>
          <a:p>
            <a:pPr marL="120650">
              <a:lnSpc>
                <a:spcPct val="100000"/>
              </a:lnSpc>
            </a:pPr>
            <a:r>
              <a:rPr sz="3200" spc="5" dirty="0">
                <a:latin typeface="Arial"/>
                <a:cs typeface="Arial"/>
              </a:rPr>
              <a:t>M</a:t>
            </a:r>
            <a:r>
              <a:rPr sz="3200" spc="-15" dirty="0">
                <a:latin typeface="Arial"/>
                <a:cs typeface="Arial"/>
              </a:rPr>
              <a:t>a</a:t>
            </a:r>
            <a:r>
              <a:rPr sz="3200" dirty="0">
                <a:latin typeface="Arial"/>
                <a:cs typeface="Arial"/>
              </a:rPr>
              <a:t>ny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p</a:t>
            </a:r>
            <a:r>
              <a:rPr sz="3200" spc="-10" dirty="0">
                <a:latin typeface="Arial"/>
                <a:cs typeface="Arial"/>
              </a:rPr>
              <a:t>l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f</a:t>
            </a:r>
            <a:r>
              <a:rPr sz="3200" spc="-10" dirty="0">
                <a:latin typeface="Arial"/>
                <a:cs typeface="Arial"/>
              </a:rPr>
              <a:t>o</a:t>
            </a:r>
            <a:r>
              <a:rPr sz="3200" dirty="0">
                <a:latin typeface="Arial"/>
                <a:cs typeface="Arial"/>
              </a:rPr>
              <a:t>rms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over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sin</a:t>
            </a:r>
            <a:r>
              <a:rPr sz="3200" spc="-15" dirty="0">
                <a:latin typeface="Arial"/>
                <a:cs typeface="Arial"/>
              </a:rPr>
              <a:t>g</a:t>
            </a:r>
            <a:r>
              <a:rPr sz="3200" dirty="0">
                <a:latin typeface="Arial"/>
                <a:cs typeface="Arial"/>
              </a:rPr>
              <a:t>le</a:t>
            </a:r>
            <a:r>
              <a:rPr sz="3200" spc="-10" dirty="0">
                <a:latin typeface="Arial"/>
                <a:cs typeface="Arial"/>
              </a:rPr>
              <a:t> d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t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store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" y="4286250"/>
            <a:ext cx="2590800" cy="781050"/>
          </a:xfrm>
          <a:custGeom>
            <a:avLst/>
            <a:gdLst/>
            <a:ahLst/>
            <a:cxnLst/>
            <a:rect l="l" t="t" r="r" b="b"/>
            <a:pathLst>
              <a:path w="2590800" h="781050">
                <a:moveTo>
                  <a:pt x="0" y="781050"/>
                </a:moveTo>
                <a:lnTo>
                  <a:pt x="2590800" y="781050"/>
                </a:lnTo>
                <a:lnTo>
                  <a:pt x="2590800" y="0"/>
                </a:lnTo>
                <a:lnTo>
                  <a:pt x="0" y="0"/>
                </a:lnTo>
                <a:lnTo>
                  <a:pt x="0" y="7810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8617" y="4404178"/>
            <a:ext cx="210756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Hadoop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0300" y="4020286"/>
            <a:ext cx="533400" cy="531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77" y="57099"/>
            <a:ext cx="4267200" cy="936625"/>
          </a:xfrm>
          <a:custGeom>
            <a:avLst/>
            <a:gdLst/>
            <a:ahLst/>
            <a:cxnLst/>
            <a:rect l="l" t="t" r="r" b="b"/>
            <a:pathLst>
              <a:path w="4267200" h="936625">
                <a:moveTo>
                  <a:pt x="0" y="936167"/>
                </a:moveTo>
                <a:lnTo>
                  <a:pt x="4267200" y="936167"/>
                </a:lnTo>
                <a:lnTo>
                  <a:pt x="4267200" y="0"/>
                </a:lnTo>
                <a:lnTo>
                  <a:pt x="0" y="0"/>
                </a:lnTo>
                <a:lnTo>
                  <a:pt x="0" y="93616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1736" rIns="0" bIns="0" rtlCol="0">
            <a:spAutoFit/>
          </a:bodyPr>
          <a:lstStyle/>
          <a:p>
            <a:pPr marL="353060">
              <a:lnSpc>
                <a:spcPct val="100000"/>
              </a:lnSpc>
            </a:pP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Small Datas</a:t>
            </a:r>
            <a:r>
              <a:rPr sz="4000" b="1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000" b="1" spc="-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53302" y="0"/>
            <a:ext cx="2743200" cy="1439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667" y="4353979"/>
            <a:ext cx="882726" cy="789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03520" y="4757928"/>
            <a:ext cx="687324" cy="3855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7997" y="4056748"/>
            <a:ext cx="657225" cy="711200"/>
          </a:xfrm>
          <a:custGeom>
            <a:avLst/>
            <a:gdLst/>
            <a:ahLst/>
            <a:cxnLst/>
            <a:rect l="l" t="t" r="r" b="b"/>
            <a:pathLst>
              <a:path w="657225" h="711200">
                <a:moveTo>
                  <a:pt x="600710" y="0"/>
                </a:moveTo>
                <a:lnTo>
                  <a:pt x="52217" y="160"/>
                </a:lnTo>
                <a:lnTo>
                  <a:pt x="15147" y="17985"/>
                </a:lnTo>
                <a:lnTo>
                  <a:pt x="0" y="56476"/>
                </a:lnTo>
                <a:lnTo>
                  <a:pt x="159" y="658851"/>
                </a:lnTo>
                <a:lnTo>
                  <a:pt x="17982" y="695889"/>
                </a:lnTo>
                <a:lnTo>
                  <a:pt x="56514" y="711034"/>
                </a:lnTo>
                <a:lnTo>
                  <a:pt x="604882" y="710882"/>
                </a:lnTo>
                <a:lnTo>
                  <a:pt x="641929" y="693093"/>
                </a:lnTo>
                <a:lnTo>
                  <a:pt x="657098" y="654570"/>
                </a:lnTo>
                <a:lnTo>
                  <a:pt x="656944" y="52285"/>
                </a:lnTo>
                <a:lnTo>
                  <a:pt x="639164" y="15179"/>
                </a:lnTo>
                <a:lnTo>
                  <a:pt x="600710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17997" y="4056748"/>
            <a:ext cx="657098" cy="7110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955" y="1060450"/>
            <a:ext cx="5162042" cy="398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3898</TotalTime>
  <Words>2100</Words>
  <Application>Microsoft Office PowerPoint</Application>
  <PresentationFormat>On-screen Show (16:9)</PresentationFormat>
  <Paragraphs>850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9" baseType="lpstr">
      <vt:lpstr>MS Gothic</vt:lpstr>
      <vt:lpstr>Arial</vt:lpstr>
      <vt:lpstr>Calibri</vt:lpstr>
      <vt:lpstr>Times New Roman</vt:lpstr>
      <vt:lpstr>Wingdings</vt:lpstr>
      <vt:lpstr>Office Theme</vt:lpstr>
      <vt:lpstr>PowerPoint Presentation</vt:lpstr>
      <vt:lpstr>After this Part you will be able to..</vt:lpstr>
      <vt:lpstr>“The Hadoop Ecosystem is great for Big Data”</vt:lpstr>
      <vt:lpstr>1. Enable Scalability</vt:lpstr>
      <vt:lpstr>2. Handle Fault Tolerance</vt:lpstr>
      <vt:lpstr>3. Optimized for a Variety Data Types</vt:lpstr>
      <vt:lpstr>4. Facilitate a Shared Environment</vt:lpstr>
      <vt:lpstr>5. Provide Value</vt:lpstr>
      <vt:lpstr>The rest of this Module…</vt:lpstr>
      <vt:lpstr>The rest of this Module…</vt:lpstr>
      <vt:lpstr>The rest of this Module…</vt:lpstr>
      <vt:lpstr>The rest of this Module…</vt:lpstr>
      <vt:lpstr>The rest of this Module…</vt:lpstr>
      <vt:lpstr>PowerPoint Presentation</vt:lpstr>
      <vt:lpstr>After this Part you will be able to..</vt:lpstr>
      <vt:lpstr>PowerPoint Presentation</vt:lpstr>
      <vt:lpstr>More Big Data frameworks released</vt:lpstr>
      <vt:lpstr>Now there’s over a 100!</vt:lpstr>
      <vt:lpstr>Layer Diagram</vt:lpstr>
      <vt:lpstr>One possible layer diagram for Hadoop</vt:lpstr>
      <vt:lpstr>One possible layer diagram for Hadoop</vt:lpstr>
      <vt:lpstr>Distributed file system as foundation</vt:lpstr>
      <vt:lpstr>PowerPoint Presentation</vt:lpstr>
      <vt:lpstr>Simplified programming model</vt:lpstr>
      <vt:lpstr>Higher-level programming models</vt:lpstr>
      <vt:lpstr>PowerPoint Presentation</vt:lpstr>
      <vt:lpstr>PowerPoint Presentation</vt:lpstr>
      <vt:lpstr>NoSQL for non-files</vt:lpstr>
      <vt:lpstr>Zookeeper for management</vt:lpstr>
      <vt:lpstr>All these tools are open-source</vt:lpstr>
      <vt:lpstr>PowerPoint Presentation</vt:lpstr>
      <vt:lpstr>PowerPoint Presentation</vt:lpstr>
      <vt:lpstr>PowerPoint Presentation</vt:lpstr>
      <vt:lpstr>Hive</vt:lpstr>
      <vt:lpstr>PowerPoint Presentation</vt:lpstr>
      <vt:lpstr>After this Part you will be able to..</vt:lpstr>
      <vt:lpstr>HDFS Cluster Utilization</vt:lpstr>
      <vt:lpstr>Hadoop evolved over time!</vt:lpstr>
      <vt:lpstr>Hadoop 1.0</vt:lpstr>
      <vt:lpstr>One dataset  many applications</vt:lpstr>
      <vt:lpstr>Central Resource Manager</vt:lpstr>
      <vt:lpstr>Resource Manager</vt:lpstr>
      <vt:lpstr>Container = a machine</vt:lpstr>
      <vt:lpstr>Essential gears in YARN engine</vt:lpstr>
      <vt:lpstr>YARN  More Applications</vt:lpstr>
      <vt:lpstr>Data  Value</vt:lpstr>
      <vt:lpstr>PowerPoint Presentation</vt:lpstr>
      <vt:lpstr>After this Part you will be able to..</vt:lpstr>
      <vt:lpstr>MapReduce = Programming Model for Hadoop Ecosystem</vt:lpstr>
      <vt:lpstr>PowerPoint Presentation</vt:lpstr>
      <vt:lpstr>PowerPoint Presentation</vt:lpstr>
      <vt:lpstr>PowerPoint Presentation</vt:lpstr>
      <vt:lpstr>Example MapReduce Application: WordCount</vt:lpstr>
      <vt:lpstr>Step 0: File is stored in HDFS</vt:lpstr>
      <vt:lpstr>Step 1: Map on each node</vt:lpstr>
      <vt:lpstr>Map generates</vt:lpstr>
      <vt:lpstr>Map generates</vt:lpstr>
      <vt:lpstr>Step 2: Sort and Shuffle</vt:lpstr>
      <vt:lpstr>(You, 1)</vt:lpstr>
      <vt:lpstr>Step 3: Reduce</vt:lpstr>
      <vt:lpstr>Step 3: Reduce</vt:lpstr>
      <vt:lpstr>Shuffle and Sort</vt:lpstr>
      <vt:lpstr>PowerPoint Presentation</vt:lpstr>
      <vt:lpstr>Shuffle and Sort</vt:lpstr>
      <vt:lpstr>Shuffle and Sort</vt:lpstr>
      <vt:lpstr>Shuffle and Sort</vt:lpstr>
      <vt:lpstr>MapReduce is bad for: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this Part you will be able to..</vt:lpstr>
      <vt:lpstr>Data Science </vt:lpstr>
      <vt:lpstr>PowerPoint Presentation</vt:lpstr>
      <vt:lpstr>PowerPoint Presentation</vt:lpstr>
      <vt:lpstr>Cloud  Keep focus on solving your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estimation is hard</vt:lpstr>
      <vt:lpstr>Software Stacks are complex</vt:lpstr>
      <vt:lpstr>PowerPoint Presentation</vt:lpstr>
      <vt:lpstr>High Capital Investments</vt:lpstr>
      <vt:lpstr>CLOUD</vt:lpstr>
      <vt:lpstr>PAY AS YOU GO</vt:lpstr>
      <vt:lpstr>DEPLOY CLOSER TO YOUR CLIENT</vt:lpstr>
      <vt:lpstr>WORK ON YOUR DOMAIN EXPERTISE</vt:lpstr>
      <vt:lpstr>PowerPoint Presentation</vt:lpstr>
      <vt:lpstr>Cloud Computing Providers</vt:lpstr>
      <vt:lpstr>Focus on domain expertise</vt:lpstr>
      <vt:lpstr>PowerPoint Presentation</vt:lpstr>
      <vt:lpstr>After this Part you will be able to..</vt:lpstr>
      <vt:lpstr>Long term availability of data</vt:lpstr>
      <vt:lpstr>High Volume</vt:lpstr>
      <vt:lpstr>Small Datasets</vt:lpstr>
      <vt:lpstr>Task Level Parallelism</vt:lpstr>
      <vt:lpstr>Advanced Algorithms</vt:lpstr>
      <vt:lpstr>PowerPoint Presentation</vt:lpstr>
      <vt:lpstr>Random Data Access</vt:lpstr>
      <vt:lpstr>Advanced Analytical Queries</vt:lpstr>
      <vt:lpstr>Advanced Algorithms</vt:lpstr>
      <vt:lpstr>PowerPoint Presentation</vt:lpstr>
      <vt:lpstr>After this Part you will be able to..</vt:lpstr>
      <vt:lpstr>Download, Configure, Install</vt:lpstr>
      <vt:lpstr>Pre-built Software images</vt:lpstr>
      <vt:lpstr>Virtualization software</vt:lpstr>
      <vt:lpstr>Pre-built Images for Hadoop</vt:lpstr>
      <vt:lpstr>PowerPoint Presentation</vt:lpstr>
      <vt:lpstr>loudera</vt:lpstr>
      <vt:lpstr>http://hortonworks.com/tutorials/</vt:lpstr>
      <vt:lpstr>PowerPoint Presentation</vt:lpstr>
      <vt:lpstr>Deploying pre-built images on Cloud</vt:lpstr>
      <vt:lpstr>PowerPoint Presentation</vt:lpstr>
      <vt:lpstr>PowerPoint Presentation</vt:lpstr>
      <vt:lpstr>PowerPoint Presentation</vt:lpstr>
      <vt:lpstr>Service Model</vt:lpstr>
      <vt:lpstr>IaaS = Get the Hardware only</vt:lpstr>
      <vt:lpstr>PaaS = Get the Computing Environment</vt:lpstr>
      <vt:lpstr>SaaS = Get full software on-demand</vt:lpstr>
      <vt:lpstr>PowerPoint Presentation</vt:lpstr>
      <vt:lpstr>PowerPoint Presentation</vt:lpstr>
      <vt:lpstr>XaaS = Anything as a Service</vt:lpstr>
      <vt:lpstr>PaaS</vt:lpstr>
      <vt:lpstr>PowerPoint Presentation</vt:lpstr>
      <vt:lpstr>After this Part you will be able to..</vt:lpstr>
      <vt:lpstr>Scalability</vt:lpstr>
      <vt:lpstr>PowerPoint Presentation</vt:lpstr>
      <vt:lpstr>PowerPoint Presentation</vt:lpstr>
      <vt:lpstr>What happens if node fails?</vt:lpstr>
      <vt:lpstr>Replication for fault tolerance</vt:lpstr>
      <vt:lpstr>PowerPoint Presentation</vt:lpstr>
      <vt:lpstr>PowerPoint Presentation</vt:lpstr>
      <vt:lpstr>PowerPoint Presentation</vt:lpstr>
      <vt:lpstr>PowerPoint Presentation</vt:lpstr>
      <vt:lpstr>Two key components of HDFS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Tolo, Benjamin</dc:creator>
  <cp:lastModifiedBy>rahal</cp:lastModifiedBy>
  <cp:revision>10</cp:revision>
  <dcterms:created xsi:type="dcterms:W3CDTF">2017-10-06T23:25:22Z</dcterms:created>
  <dcterms:modified xsi:type="dcterms:W3CDTF">2019-02-10T07:55:18Z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2017-10-06T00:00:00Z</vt:filetime>
  </property>
  <property fmtid="{D5CDD505-2E9C-101B-9397-08002B2CF9AE}" pid="3" name="Creator">
    <vt:lpwstr>Adobe Acrobat Pro DC 15.7.20033</vt:lpwstr>
  </property>
  <property fmtid="{D5CDD505-2E9C-101B-9397-08002B2CF9AE}" pid="4" name="LastSaved">
    <vt:filetime>2017-10-06T00:00:00Z</vt:filetime>
  </property>
</Properties>
</file>